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slides/slide104.xml" ContentType="application/vnd.openxmlformats-officedocument.presentationml.slide+xml"/>
  <Override PartName="/ppt/slides/slide105.xml" ContentType="application/vnd.openxmlformats-officedocument.presentationml.slide+xml"/>
  <Override PartName="/ppt/slides/slide106.xml" ContentType="application/vnd.openxmlformats-officedocument.presentationml.slide+xml"/>
  <Override PartName="/ppt/slides/slide107.xml" ContentType="application/vnd.openxmlformats-officedocument.presentationml.slide+xml"/>
  <Override PartName="/ppt/slides/slide108.xml" ContentType="application/vnd.openxmlformats-officedocument.presentationml.slide+xml"/>
  <Override PartName="/ppt/slides/slide109.xml" ContentType="application/vnd.openxmlformats-officedocument.presentationml.slide+xml"/>
  <Override PartName="/ppt/slides/slide110.xml" ContentType="application/vnd.openxmlformats-officedocument.presentationml.slide+xml"/>
  <Override PartName="/ppt/slides/slide111.xml" ContentType="application/vnd.openxmlformats-officedocument.presentationml.slide+xml"/>
  <Override PartName="/ppt/slides/slide112.xml" ContentType="application/vnd.openxmlformats-officedocument.presentationml.slide+xml"/>
  <Override PartName="/ppt/slides/slide113.xml" ContentType="application/vnd.openxmlformats-officedocument.presentationml.slide+xml"/>
  <Override PartName="/ppt/slides/slide114.xml" ContentType="application/vnd.openxmlformats-officedocument.presentationml.slide+xml"/>
  <Override PartName="/ppt/slides/slide115.xml" ContentType="application/vnd.openxmlformats-officedocument.presentationml.slide+xml"/>
  <Override PartName="/ppt/slides/slide116.xml" ContentType="application/vnd.openxmlformats-officedocument.presentationml.slide+xml"/>
  <Override PartName="/ppt/slides/slide117.xml" ContentType="application/vnd.openxmlformats-officedocument.presentationml.slide+xml"/>
  <Override PartName="/ppt/slides/slide118.xml" ContentType="application/vnd.openxmlformats-officedocument.presentationml.slide+xml"/>
  <Override PartName="/ppt/slides/slide119.xml" ContentType="application/vnd.openxmlformats-officedocument.presentationml.slide+xml"/>
  <Override PartName="/ppt/slides/slide120.xml" ContentType="application/vnd.openxmlformats-officedocument.presentationml.slide+xml"/>
  <Override PartName="/ppt/slides/slide121.xml" ContentType="application/vnd.openxmlformats-officedocument.presentationml.slide+xml"/>
  <Override PartName="/ppt/slides/slide122.xml" ContentType="application/vnd.openxmlformats-officedocument.presentationml.slide+xml"/>
  <Override PartName="/ppt/slides/slide123.xml" ContentType="application/vnd.openxmlformats-officedocument.presentationml.slide+xml"/>
  <Override PartName="/ppt/slides/slide124.xml" ContentType="application/vnd.openxmlformats-officedocument.presentationml.slide+xml"/>
  <Override PartName="/ppt/slides/slide125.xml" ContentType="application/vnd.openxmlformats-officedocument.presentationml.slide+xml"/>
  <Override PartName="/ppt/slides/slide126.xml" ContentType="application/vnd.openxmlformats-officedocument.presentationml.slide+xml"/>
  <Override PartName="/ppt/slides/slide127.xml" ContentType="application/vnd.openxmlformats-officedocument.presentationml.slide+xml"/>
  <Override PartName="/ppt/slides/slide128.xml" ContentType="application/vnd.openxmlformats-officedocument.presentationml.slide+xml"/>
  <Override PartName="/ppt/slides/slide129.xml" ContentType="application/vnd.openxmlformats-officedocument.presentationml.slide+xml"/>
  <Override PartName="/ppt/slides/slide130.xml" ContentType="application/vnd.openxmlformats-officedocument.presentationml.slide+xml"/>
  <Override PartName="/ppt/slides/slide131.xml" ContentType="application/vnd.openxmlformats-officedocument.presentationml.slide+xml"/>
  <Override PartName="/ppt/slides/slide132.xml" ContentType="application/vnd.openxmlformats-officedocument.presentationml.slide+xml"/>
  <Override PartName="/ppt/slides/slide133.xml" ContentType="application/vnd.openxmlformats-officedocument.presentationml.slide+xml"/>
  <Override PartName="/ppt/slides/slide134.xml" ContentType="application/vnd.openxmlformats-officedocument.presentationml.slide+xml"/>
  <Override PartName="/ppt/slides/slide135.xml" ContentType="application/vnd.openxmlformats-officedocument.presentationml.slide+xml"/>
  <Override PartName="/ppt/slides/slide136.xml" ContentType="application/vnd.openxmlformats-officedocument.presentationml.slide+xml"/>
  <Override PartName="/ppt/slides/slide137.xml" ContentType="application/vnd.openxmlformats-officedocument.presentationml.slide+xml"/>
  <Override PartName="/ppt/slides/slide138.xml" ContentType="application/vnd.openxmlformats-officedocument.presentationml.slide+xml"/>
  <Override PartName="/ppt/slides/slide139.xml" ContentType="application/vnd.openxmlformats-officedocument.presentationml.slide+xml"/>
  <Override PartName="/ppt/slides/slide140.xml" ContentType="application/vnd.openxmlformats-officedocument.presentationml.slide+xml"/>
  <Override PartName="/ppt/slides/slide141.xml" ContentType="application/vnd.openxmlformats-officedocument.presentationml.slide+xml"/>
  <Override PartName="/ppt/slides/slide142.xml" ContentType="application/vnd.openxmlformats-officedocument.presentationml.slide+xml"/>
  <Override PartName="/ppt/slides/slide143.xml" ContentType="application/vnd.openxmlformats-officedocument.presentationml.slide+xml"/>
  <Override PartName="/ppt/slides/slide144.xml" ContentType="application/vnd.openxmlformats-officedocument.presentationml.slide+xml"/>
  <Override PartName="/ppt/slides/slide145.xml" ContentType="application/vnd.openxmlformats-officedocument.presentationml.slide+xml"/>
  <Override PartName="/ppt/slides/slide146.xml" ContentType="application/vnd.openxmlformats-officedocument.presentationml.slide+xml"/>
  <Override PartName="/ppt/slides/slide147.xml" ContentType="application/vnd.openxmlformats-officedocument.presentationml.slide+xml"/>
  <Override PartName="/ppt/slides/slide148.xml" ContentType="application/vnd.openxmlformats-officedocument.presentationml.slide+xml"/>
  <Override PartName="/ppt/slides/slide149.xml" ContentType="application/vnd.openxmlformats-officedocument.presentationml.slide+xml"/>
  <Override PartName="/ppt/slides/slide150.xml" ContentType="application/vnd.openxmlformats-officedocument.presentationml.slide+xml"/>
  <Override PartName="/ppt/slides/slide151.xml" ContentType="application/vnd.openxmlformats-officedocument.presentationml.slide+xml"/>
  <Override PartName="/ppt/slides/slide152.xml" ContentType="application/vnd.openxmlformats-officedocument.presentationml.slide+xml"/>
  <Override PartName="/ppt/slides/slide153.xml" ContentType="application/vnd.openxmlformats-officedocument.presentationml.slide+xml"/>
  <Override PartName="/ppt/slides/slide154.xml" ContentType="application/vnd.openxmlformats-officedocument.presentationml.slide+xml"/>
  <Override PartName="/ppt/slides/slide155.xml" ContentType="application/vnd.openxmlformats-officedocument.presentationml.slide+xml"/>
  <Override PartName="/ppt/slides/slide156.xml" ContentType="application/vnd.openxmlformats-officedocument.presentationml.slide+xml"/>
  <Override PartName="/ppt/slides/slide157.xml" ContentType="application/vnd.openxmlformats-officedocument.presentationml.slide+xml"/>
  <Override PartName="/ppt/slides/slide158.xml" ContentType="application/vnd.openxmlformats-officedocument.presentationml.slide+xml"/>
  <Override PartName="/ppt/slides/slide159.xml" ContentType="application/vnd.openxmlformats-officedocument.presentationml.slide+xml"/>
  <Override PartName="/ppt/slides/slide160.xml" ContentType="application/vnd.openxmlformats-officedocument.presentationml.slide+xml"/>
  <Override PartName="/ppt/slides/slide161.xml" ContentType="application/vnd.openxmlformats-officedocument.presentationml.slide+xml"/>
  <Override PartName="/ppt/slides/slide162.xml" ContentType="application/vnd.openxmlformats-officedocument.presentationml.slide+xml"/>
  <Override PartName="/ppt/slides/slide163.xml" ContentType="application/vnd.openxmlformats-officedocument.presentationml.slide+xml"/>
  <Override PartName="/ppt/slides/slide164.xml" ContentType="application/vnd.openxmlformats-officedocument.presentationml.slide+xml"/>
  <Override PartName="/ppt/slides/slide165.xml" ContentType="application/vnd.openxmlformats-officedocument.presentationml.slide+xml"/>
  <Override PartName="/ppt/slides/slide16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ppt/notesSlides/notesSlide82.xml" ContentType="application/vnd.openxmlformats-officedocument.presentationml.notesSlide+xml"/>
  <Override PartName="/ppt/notesSlides/notesSlide83.xml" ContentType="application/vnd.openxmlformats-officedocument.presentationml.notesSlide+xml"/>
  <Override PartName="/ppt/notesSlides/notesSlide84.xml" ContentType="application/vnd.openxmlformats-officedocument.presentationml.notesSlide+xml"/>
  <Override PartName="/ppt/notesSlides/notesSlide85.xml" ContentType="application/vnd.openxmlformats-officedocument.presentationml.notesSlide+xml"/>
  <Override PartName="/ppt/notesSlides/notesSlide86.xml" ContentType="application/vnd.openxmlformats-officedocument.presentationml.notesSlide+xml"/>
  <Override PartName="/ppt/notesSlides/notesSlide87.xml" ContentType="application/vnd.openxmlformats-officedocument.presentationml.notesSlide+xml"/>
  <Override PartName="/ppt/notesSlides/notesSlide88.xml" ContentType="application/vnd.openxmlformats-officedocument.presentationml.notesSlide+xml"/>
  <Override PartName="/ppt/notesSlides/notesSlide89.xml" ContentType="application/vnd.openxmlformats-officedocument.presentationml.notesSlide+xml"/>
  <Override PartName="/ppt/notesSlides/notesSlide90.xml" ContentType="application/vnd.openxmlformats-officedocument.presentationml.notesSlide+xml"/>
  <Override PartName="/ppt/notesSlides/notesSlide91.xml" ContentType="application/vnd.openxmlformats-officedocument.presentationml.notesSlide+xml"/>
  <Override PartName="/ppt/notesSlides/notesSlide92.xml" ContentType="application/vnd.openxmlformats-officedocument.presentationml.notesSlide+xml"/>
  <Override PartName="/ppt/notesSlides/notesSlide93.xml" ContentType="application/vnd.openxmlformats-officedocument.presentationml.notesSlide+xml"/>
  <Override PartName="/ppt/notesSlides/notesSlide94.xml" ContentType="application/vnd.openxmlformats-officedocument.presentationml.notesSlide+xml"/>
  <Override PartName="/ppt/notesSlides/notesSlide95.xml" ContentType="application/vnd.openxmlformats-officedocument.presentationml.notesSlide+xml"/>
  <Override PartName="/ppt/notesSlides/notesSlide96.xml" ContentType="application/vnd.openxmlformats-officedocument.presentationml.notesSlide+xml"/>
  <Override PartName="/ppt/notesSlides/notesSlide97.xml" ContentType="application/vnd.openxmlformats-officedocument.presentationml.notesSlide+xml"/>
  <Override PartName="/ppt/notesSlides/notesSlide98.xml" ContentType="application/vnd.openxmlformats-officedocument.presentationml.notesSlide+xml"/>
  <Override PartName="/ppt/notesSlides/notesSlide99.xml" ContentType="application/vnd.openxmlformats-officedocument.presentationml.notesSlide+xml"/>
  <Override PartName="/ppt/notesSlides/notesSlide100.xml" ContentType="application/vnd.openxmlformats-officedocument.presentationml.notesSlide+xml"/>
  <Override PartName="/ppt/notesSlides/notesSlide101.xml" ContentType="application/vnd.openxmlformats-officedocument.presentationml.notesSlide+xml"/>
  <Override PartName="/ppt/notesSlides/notesSlide102.xml" ContentType="application/vnd.openxmlformats-officedocument.presentationml.notesSlide+xml"/>
  <Override PartName="/ppt/notesSlides/notesSlide103.xml" ContentType="application/vnd.openxmlformats-officedocument.presentationml.notesSlide+xml"/>
  <Override PartName="/ppt/notesSlides/notesSlide104.xml" ContentType="application/vnd.openxmlformats-officedocument.presentationml.notesSlide+xml"/>
  <Override PartName="/ppt/notesSlides/notesSlide105.xml" ContentType="application/vnd.openxmlformats-officedocument.presentationml.notesSlide+xml"/>
  <Override PartName="/ppt/notesSlides/notesSlide106.xml" ContentType="application/vnd.openxmlformats-officedocument.presentationml.notesSlide+xml"/>
  <Override PartName="/ppt/notesSlides/notesSlide107.xml" ContentType="application/vnd.openxmlformats-officedocument.presentationml.notesSlide+xml"/>
  <Override PartName="/ppt/notesSlides/notesSlide108.xml" ContentType="application/vnd.openxmlformats-officedocument.presentationml.notesSlide+xml"/>
  <Override PartName="/ppt/notesSlides/notesSlide109.xml" ContentType="application/vnd.openxmlformats-officedocument.presentationml.notesSlide+xml"/>
  <Override PartName="/ppt/notesSlides/notesSlide110.xml" ContentType="application/vnd.openxmlformats-officedocument.presentationml.notesSlide+xml"/>
  <Override PartName="/ppt/notesSlides/notesSlide111.xml" ContentType="application/vnd.openxmlformats-officedocument.presentationml.notesSlide+xml"/>
  <Override PartName="/ppt/notesSlides/notesSlide112.xml" ContentType="application/vnd.openxmlformats-officedocument.presentationml.notesSlide+xml"/>
  <Override PartName="/ppt/notesSlides/notesSlide113.xml" ContentType="application/vnd.openxmlformats-officedocument.presentationml.notesSlide+xml"/>
  <Override PartName="/ppt/notesSlides/notesSlide114.xml" ContentType="application/vnd.openxmlformats-officedocument.presentationml.notesSlide+xml"/>
  <Override PartName="/ppt/notesSlides/notesSlide115.xml" ContentType="application/vnd.openxmlformats-officedocument.presentationml.notesSlide+xml"/>
  <Override PartName="/ppt/notesSlides/notesSlide116.xml" ContentType="application/vnd.openxmlformats-officedocument.presentationml.notesSlide+xml"/>
  <Override PartName="/ppt/notesSlides/notesSlide117.xml" ContentType="application/vnd.openxmlformats-officedocument.presentationml.notesSlide+xml"/>
  <Override PartName="/ppt/notesSlides/notesSlide118.xml" ContentType="application/vnd.openxmlformats-officedocument.presentationml.notesSlide+xml"/>
  <Override PartName="/ppt/notesSlides/notesSlide119.xml" ContentType="application/vnd.openxmlformats-officedocument.presentationml.notesSlide+xml"/>
  <Override PartName="/ppt/notesSlides/notesSlide120.xml" ContentType="application/vnd.openxmlformats-officedocument.presentationml.notesSlide+xml"/>
  <Override PartName="/ppt/notesSlides/notesSlide121.xml" ContentType="application/vnd.openxmlformats-officedocument.presentationml.notesSlide+xml"/>
  <Override PartName="/ppt/notesSlides/notesSlide122.xml" ContentType="application/vnd.openxmlformats-officedocument.presentationml.notesSlide+xml"/>
  <Override PartName="/ppt/notesSlides/notesSlide123.xml" ContentType="application/vnd.openxmlformats-officedocument.presentationml.notesSlide+xml"/>
  <Override PartName="/ppt/notesSlides/notesSlide124.xml" ContentType="application/vnd.openxmlformats-officedocument.presentationml.notesSlide+xml"/>
  <Override PartName="/ppt/notesSlides/notesSlide125.xml" ContentType="application/vnd.openxmlformats-officedocument.presentationml.notesSlide+xml"/>
  <Override PartName="/ppt/notesSlides/notesSlide126.xml" ContentType="application/vnd.openxmlformats-officedocument.presentationml.notesSlide+xml"/>
  <Override PartName="/ppt/notesSlides/notesSlide127.xml" ContentType="application/vnd.openxmlformats-officedocument.presentationml.notesSlide+xml"/>
  <Override PartName="/ppt/notesSlides/notesSlide128.xml" ContentType="application/vnd.openxmlformats-officedocument.presentationml.notesSlide+xml"/>
  <Override PartName="/ppt/notesSlides/notesSlide129.xml" ContentType="application/vnd.openxmlformats-officedocument.presentationml.notesSlide+xml"/>
  <Override PartName="/ppt/notesSlides/notesSlide130.xml" ContentType="application/vnd.openxmlformats-officedocument.presentationml.notesSlide+xml"/>
  <Override PartName="/ppt/notesSlides/notesSlide131.xml" ContentType="application/vnd.openxmlformats-officedocument.presentationml.notesSlide+xml"/>
  <Override PartName="/ppt/notesSlides/notesSlide132.xml" ContentType="application/vnd.openxmlformats-officedocument.presentationml.notesSlide+xml"/>
  <Override PartName="/ppt/notesSlides/notesSlide133.xml" ContentType="application/vnd.openxmlformats-officedocument.presentationml.notesSlide+xml"/>
  <Override PartName="/ppt/notesSlides/notesSlide134.xml" ContentType="application/vnd.openxmlformats-officedocument.presentationml.notesSlide+xml"/>
  <Override PartName="/ppt/notesSlides/notesSlide135.xml" ContentType="application/vnd.openxmlformats-officedocument.presentationml.notesSlide+xml"/>
  <Override PartName="/ppt/notesSlides/notesSlide136.xml" ContentType="application/vnd.openxmlformats-officedocument.presentationml.notesSlide+xml"/>
  <Override PartName="/ppt/notesSlides/notesSlide137.xml" ContentType="application/vnd.openxmlformats-officedocument.presentationml.notesSlide+xml"/>
  <Override PartName="/ppt/notesSlides/notesSlide138.xml" ContentType="application/vnd.openxmlformats-officedocument.presentationml.notesSlide+xml"/>
  <Override PartName="/ppt/notesSlides/notesSlide139.xml" ContentType="application/vnd.openxmlformats-officedocument.presentationml.notesSlide+xml"/>
  <Override PartName="/ppt/notesSlides/notesSlide140.xml" ContentType="application/vnd.openxmlformats-officedocument.presentationml.notesSlide+xml"/>
  <Override PartName="/ppt/notesSlides/notesSlide141.xml" ContentType="application/vnd.openxmlformats-officedocument.presentationml.notesSlide+xml"/>
  <Override PartName="/ppt/notesSlides/notesSlide142.xml" ContentType="application/vnd.openxmlformats-officedocument.presentationml.notesSlide+xml"/>
  <Override PartName="/ppt/notesSlides/notesSlide143.xml" ContentType="application/vnd.openxmlformats-officedocument.presentationml.notesSlide+xml"/>
  <Override PartName="/ppt/notesSlides/notesSlide144.xml" ContentType="application/vnd.openxmlformats-officedocument.presentationml.notesSlide+xml"/>
  <Override PartName="/ppt/notesSlides/notesSlide145.xml" ContentType="application/vnd.openxmlformats-officedocument.presentationml.notesSlide+xml"/>
  <Override PartName="/ppt/notesSlides/notesSlide146.xml" ContentType="application/vnd.openxmlformats-officedocument.presentationml.notesSlide+xml"/>
  <Override PartName="/ppt/notesSlides/notesSlide147.xml" ContentType="application/vnd.openxmlformats-officedocument.presentationml.notesSlide+xml"/>
  <Override PartName="/ppt/notesSlides/notesSlide148.xml" ContentType="application/vnd.openxmlformats-officedocument.presentationml.notesSlide+xml"/>
  <Override PartName="/ppt/notesSlides/notesSlide149.xml" ContentType="application/vnd.openxmlformats-officedocument.presentationml.notesSlide+xml"/>
  <Override PartName="/ppt/notesSlides/notesSlide150.xml" ContentType="application/vnd.openxmlformats-officedocument.presentationml.notesSlide+xml"/>
  <Override PartName="/ppt/notesSlides/notesSlide151.xml" ContentType="application/vnd.openxmlformats-officedocument.presentationml.notesSlide+xml"/>
  <Override PartName="/ppt/notesSlides/notesSlide152.xml" ContentType="application/vnd.openxmlformats-officedocument.presentationml.notesSlide+xml"/>
  <Override PartName="/ppt/notesSlides/notesSlide153.xml" ContentType="application/vnd.openxmlformats-officedocument.presentationml.notesSlide+xml"/>
  <Override PartName="/ppt/notesSlides/notesSlide154.xml" ContentType="application/vnd.openxmlformats-officedocument.presentationml.notesSlide+xml"/>
  <Override PartName="/ppt/notesSlides/notesSlide155.xml" ContentType="application/vnd.openxmlformats-officedocument.presentationml.notesSlide+xml"/>
  <Override PartName="/ppt/notesSlides/notesSlide156.xml" ContentType="application/vnd.openxmlformats-officedocument.presentationml.notesSlide+xml"/>
  <Override PartName="/ppt/notesSlides/notesSlide157.xml" ContentType="application/vnd.openxmlformats-officedocument.presentationml.notesSlide+xml"/>
  <Override PartName="/ppt/notesSlides/notesSlide158.xml" ContentType="application/vnd.openxmlformats-officedocument.presentationml.notesSlide+xml"/>
  <Override PartName="/ppt/notesSlides/notesSlide159.xml" ContentType="application/vnd.openxmlformats-officedocument.presentationml.notesSlide+xml"/>
  <Override PartName="/ppt/notesSlides/notesSlide160.xml" ContentType="application/vnd.openxmlformats-officedocument.presentationml.notesSlide+xml"/>
  <Override PartName="/ppt/notesSlides/notesSlide161.xml" ContentType="application/vnd.openxmlformats-officedocument.presentationml.notesSlide+xml"/>
  <Override PartName="/ppt/notesSlides/notesSlide162.xml" ContentType="application/vnd.openxmlformats-officedocument.presentationml.notesSlide+xml"/>
  <Override PartName="/ppt/notesSlides/notesSlide163.xml" ContentType="application/vnd.openxmlformats-officedocument.presentationml.notesSlide+xml"/>
  <Override PartName="/ppt/notesSlides/notesSlide164.xml" ContentType="application/vnd.openxmlformats-officedocument.presentationml.notesSlide+xml"/>
  <Override PartName="/ppt/notesSlides/notesSlide165.xml" ContentType="application/vnd.openxmlformats-officedocument.presentationml.notesSlide+xml"/>
  <Override PartName="/ppt/notesSlides/notesSlide166.xml" ContentType="application/vnd.openxmlformats-officedocument.presentationml.notesSlide+xml"/>
  <Override PartName="/ppt/changesInfos/changesInfo1.xml" ContentType="application/vnd.ms-powerpoint.changes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68"/>
  </p:notesMasterIdLst>
  <p:handoutMasterIdLst>
    <p:handoutMasterId r:id="rId169"/>
  </p:handoutMasterIdLst>
  <p:sldIdLst>
    <p:sldId id="1270" r:id="rId2"/>
    <p:sldId id="1294" r:id="rId3"/>
    <p:sldId id="1295" r:id="rId4"/>
    <p:sldId id="1297" r:id="rId5"/>
    <p:sldId id="1298" r:id="rId6"/>
    <p:sldId id="1299" r:id="rId7"/>
    <p:sldId id="1301" r:id="rId8"/>
    <p:sldId id="1311" r:id="rId9"/>
    <p:sldId id="1302" r:id="rId10"/>
    <p:sldId id="1304" r:id="rId11"/>
    <p:sldId id="1305" r:id="rId12"/>
    <p:sldId id="1306" r:id="rId13"/>
    <p:sldId id="1307" r:id="rId14"/>
    <p:sldId id="1308" r:id="rId15"/>
    <p:sldId id="1309" r:id="rId16"/>
    <p:sldId id="1318" r:id="rId17"/>
    <p:sldId id="1319" r:id="rId18"/>
    <p:sldId id="1310" r:id="rId19"/>
    <p:sldId id="1320" r:id="rId20"/>
    <p:sldId id="1312" r:id="rId21"/>
    <p:sldId id="1313" r:id="rId22"/>
    <p:sldId id="1314" r:id="rId23"/>
    <p:sldId id="1315" r:id="rId24"/>
    <p:sldId id="1321" r:id="rId25"/>
    <p:sldId id="1322" r:id="rId26"/>
    <p:sldId id="1316" r:id="rId27"/>
    <p:sldId id="1323" r:id="rId28"/>
    <p:sldId id="1317" r:id="rId29"/>
    <p:sldId id="1325" r:id="rId30"/>
    <p:sldId id="1139" r:id="rId31"/>
    <p:sldId id="1271" r:id="rId32"/>
    <p:sldId id="1326" r:id="rId33"/>
    <p:sldId id="1327" r:id="rId34"/>
    <p:sldId id="1328" r:id="rId35"/>
    <p:sldId id="1329" r:id="rId36"/>
    <p:sldId id="1330" r:id="rId37"/>
    <p:sldId id="1335" r:id="rId38"/>
    <p:sldId id="1331" r:id="rId39"/>
    <p:sldId id="1332" r:id="rId40"/>
    <p:sldId id="1339" r:id="rId41"/>
    <p:sldId id="1340" r:id="rId42"/>
    <p:sldId id="1361" r:id="rId43"/>
    <p:sldId id="1341" r:id="rId44"/>
    <p:sldId id="1362" r:id="rId45"/>
    <p:sldId id="1365" r:id="rId46"/>
    <p:sldId id="1367" r:id="rId47"/>
    <p:sldId id="1344" r:id="rId48"/>
    <p:sldId id="1345" r:id="rId49"/>
    <p:sldId id="1363" r:id="rId50"/>
    <p:sldId id="1346" r:id="rId51"/>
    <p:sldId id="1347" r:id="rId52"/>
    <p:sldId id="1348" r:id="rId53"/>
    <p:sldId id="1349" r:id="rId54"/>
    <p:sldId id="1364" r:id="rId55"/>
    <p:sldId id="1135" r:id="rId56"/>
    <p:sldId id="1189" r:id="rId57"/>
    <p:sldId id="1378" r:id="rId58"/>
    <p:sldId id="1368" r:id="rId59"/>
    <p:sldId id="1369" r:id="rId60"/>
    <p:sldId id="1379" r:id="rId61"/>
    <p:sldId id="1370" r:id="rId62"/>
    <p:sldId id="1371" r:id="rId63"/>
    <p:sldId id="1372" r:id="rId64"/>
    <p:sldId id="1373" r:id="rId65"/>
    <p:sldId id="1374" r:id="rId66"/>
    <p:sldId id="1375" r:id="rId67"/>
    <p:sldId id="1376" r:id="rId68"/>
    <p:sldId id="1386" r:id="rId69"/>
    <p:sldId id="1377" r:id="rId70"/>
    <p:sldId id="1392" r:id="rId71"/>
    <p:sldId id="1380" r:id="rId72"/>
    <p:sldId id="1381" r:id="rId73"/>
    <p:sldId id="1382" r:id="rId74"/>
    <p:sldId id="1391" r:id="rId75"/>
    <p:sldId id="1383" r:id="rId76"/>
    <p:sldId id="1384" r:id="rId77"/>
    <p:sldId id="1385" r:id="rId78"/>
    <p:sldId id="1388" r:id="rId79"/>
    <p:sldId id="1394" r:id="rId80"/>
    <p:sldId id="1164" r:id="rId81"/>
    <p:sldId id="1282" r:id="rId82"/>
    <p:sldId id="1396" r:id="rId83"/>
    <p:sldId id="1397" r:id="rId84"/>
    <p:sldId id="1398" r:id="rId85"/>
    <p:sldId id="1404" r:id="rId86"/>
    <p:sldId id="1399" r:id="rId87"/>
    <p:sldId id="1400" r:id="rId88"/>
    <p:sldId id="1401" r:id="rId89"/>
    <p:sldId id="1402" r:id="rId90"/>
    <p:sldId id="1403" r:id="rId91"/>
    <p:sldId id="1395" r:id="rId92"/>
    <p:sldId id="1406" r:id="rId93"/>
    <p:sldId id="1412" r:id="rId94"/>
    <p:sldId id="1407" r:id="rId95"/>
    <p:sldId id="1408" r:id="rId96"/>
    <p:sldId id="1409" r:id="rId97"/>
    <p:sldId id="1410" r:id="rId98"/>
    <p:sldId id="1201" r:id="rId99"/>
    <p:sldId id="1283" r:id="rId100"/>
    <p:sldId id="1414" r:id="rId101"/>
    <p:sldId id="1415" r:id="rId102"/>
    <p:sldId id="1416" r:id="rId103"/>
    <p:sldId id="1421" r:id="rId104"/>
    <p:sldId id="1420" r:id="rId105"/>
    <p:sldId id="1417" r:id="rId106"/>
    <p:sldId id="1418" r:id="rId107"/>
    <p:sldId id="1419" r:id="rId108"/>
    <p:sldId id="1427" r:id="rId109"/>
    <p:sldId id="1413" r:id="rId110"/>
    <p:sldId id="1428" r:id="rId111"/>
    <p:sldId id="1423" r:id="rId112"/>
    <p:sldId id="1441" r:id="rId113"/>
    <p:sldId id="1438" r:id="rId114"/>
    <p:sldId id="1424" r:id="rId115"/>
    <p:sldId id="1425" r:id="rId116"/>
    <p:sldId id="1442" r:id="rId117"/>
    <p:sldId id="1426" r:id="rId118"/>
    <p:sldId id="1429" r:id="rId119"/>
    <p:sldId id="1430" r:id="rId120"/>
    <p:sldId id="1431" r:id="rId121"/>
    <p:sldId id="1443" r:id="rId122"/>
    <p:sldId id="1432" r:id="rId123"/>
    <p:sldId id="1202" r:id="rId124"/>
    <p:sldId id="1275" r:id="rId125"/>
    <p:sldId id="1444" r:id="rId126"/>
    <p:sldId id="1446" r:id="rId127"/>
    <p:sldId id="1447" r:id="rId128"/>
    <p:sldId id="1448" r:id="rId129"/>
    <p:sldId id="1449" r:id="rId130"/>
    <p:sldId id="1450" r:id="rId131"/>
    <p:sldId id="1451" r:id="rId132"/>
    <p:sldId id="1452" r:id="rId133"/>
    <p:sldId id="1453" r:id="rId134"/>
    <p:sldId id="1454" r:id="rId135"/>
    <p:sldId id="1455" r:id="rId136"/>
    <p:sldId id="1456" r:id="rId137"/>
    <p:sldId id="1457" r:id="rId138"/>
    <p:sldId id="1458" r:id="rId139"/>
    <p:sldId id="1459" r:id="rId140"/>
    <p:sldId id="1460" r:id="rId141"/>
    <p:sldId id="1461" r:id="rId142"/>
    <p:sldId id="1462" r:id="rId143"/>
    <p:sldId id="1463" r:id="rId144"/>
    <p:sldId id="1464" r:id="rId145"/>
    <p:sldId id="1465" r:id="rId146"/>
    <p:sldId id="1466" r:id="rId147"/>
    <p:sldId id="1467" r:id="rId148"/>
    <p:sldId id="1273" r:id="rId149"/>
    <p:sldId id="1281" r:id="rId150"/>
    <p:sldId id="1468" r:id="rId151"/>
    <p:sldId id="1470" r:id="rId152"/>
    <p:sldId id="1471" r:id="rId153"/>
    <p:sldId id="1472" r:id="rId154"/>
    <p:sldId id="1473" r:id="rId155"/>
    <p:sldId id="1474" r:id="rId156"/>
    <p:sldId id="1475" r:id="rId157"/>
    <p:sldId id="1476" r:id="rId158"/>
    <p:sldId id="1469" r:id="rId159"/>
    <p:sldId id="1478" r:id="rId160"/>
    <p:sldId id="1479" r:id="rId161"/>
    <p:sldId id="1486" r:id="rId162"/>
    <p:sldId id="1480" r:id="rId163"/>
    <p:sldId id="1481" r:id="rId164"/>
    <p:sldId id="1482" r:id="rId165"/>
    <p:sldId id="1483" r:id="rId166"/>
    <p:sldId id="1484" r:id="rId167"/>
  </p:sldIdLst>
  <p:sldSz cx="9144000" cy="5143500" type="screen16x9"/>
  <p:notesSz cx="7077075" cy="9363075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162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>
        <p15:guide id="1" orient="horz" pos="2949" userDrawn="1">
          <p15:clr>
            <a:srgbClr val="A4A3A4"/>
          </p15:clr>
        </p15:guide>
        <p15:guide id="2" pos="2229" userDrawn="1">
          <p15:clr>
            <a:srgbClr val="A4A3A4"/>
          </p15:clr>
        </p15:guide>
      </p15:notes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nni Lobel" initials="LL" lastIdx="1" clrIdx="0">
    <p:extLst>
      <p:ext uri="{19B8F6BF-5375-455C-9EA6-DF929625EA0E}">
        <p15:presenceInfo xmlns:p15="http://schemas.microsoft.com/office/powerpoint/2012/main" userId="38f762f444469328" providerId="Windows Live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loop="1"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0000"/>
    <a:srgbClr val="4F81BD"/>
    <a:srgbClr val="9BBB59"/>
    <a:srgbClr val="FFFF00"/>
    <a:srgbClr val="F15B26"/>
    <a:srgbClr val="C0504D"/>
    <a:srgbClr val="1F497D"/>
    <a:srgbClr val="FDF9E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1E4AEA4-8DFA-4A89-87EB-49C32662AFE0}" styleName="Medium Style 2 - Accent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2">
              <a:tint val="20000"/>
            </a:schemeClr>
          </a:solidFill>
        </a:fill>
      </a:tcStyle>
    </a:wholeTbl>
    <a:band1H>
      <a:tcStyle>
        <a:tcBdr/>
        <a:fill>
          <a:solidFill>
            <a:schemeClr val="accent2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2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2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2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2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F5AB1C69-6EDB-4FF4-983F-18BD219EF322}" styleName="Medium Style 2 - Accent 3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3">
              <a:tint val="20000"/>
            </a:schemeClr>
          </a:solidFill>
        </a:fill>
      </a:tcStyle>
    </a:wholeTbl>
    <a:band1H>
      <a:tcStyle>
        <a:tcBdr/>
        <a:fill>
          <a:solidFill>
            <a:schemeClr val="accent3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3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3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5940675A-B579-460E-94D1-54222C63F5DA}" styleName="No Style, Table Grid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9309" autoAdjust="0"/>
    <p:restoredTop sz="86385" autoAdjust="0"/>
  </p:normalViewPr>
  <p:slideViewPr>
    <p:cSldViewPr>
      <p:cViewPr varScale="1">
        <p:scale>
          <a:sx n="131" d="100"/>
          <a:sy n="131" d="100"/>
        </p:scale>
        <p:origin x="144" y="210"/>
      </p:cViewPr>
      <p:guideLst>
        <p:guide orient="horz" pos="1620"/>
        <p:guide pos="2880"/>
      </p:guideLst>
    </p:cSldViewPr>
  </p:slideViewPr>
  <p:outlineViewPr>
    <p:cViewPr>
      <p:scale>
        <a:sx n="33" d="100"/>
        <a:sy n="33" d="100"/>
      </p:scale>
      <p:origin x="0" y="-936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>
      <p:cViewPr varScale="1">
        <p:scale>
          <a:sx n="83" d="100"/>
          <a:sy n="83" d="100"/>
        </p:scale>
        <p:origin x="-1992" y="-72"/>
      </p:cViewPr>
      <p:guideLst>
        <p:guide orient="horz" pos="2949"/>
        <p:guide pos="2229"/>
      </p:guideLst>
    </p:cSldViewPr>
  </p:notesViewPr>
  <p:gridSpacing cx="76200" cy="76200"/>
</p:viewPr>
</file>

<file path=ppt/_rels/presentation.xml.rels><?xml version="1.0" encoding="UTF-8" standalone="yes"?>
<Relationships xmlns="http://schemas.openxmlformats.org/package/2006/relationships"><Relationship Id="rId117" Type="http://schemas.openxmlformats.org/officeDocument/2006/relationships/slide" Target="slides/slide116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63" Type="http://schemas.openxmlformats.org/officeDocument/2006/relationships/slide" Target="slides/slide62.xml"/><Relationship Id="rId84" Type="http://schemas.openxmlformats.org/officeDocument/2006/relationships/slide" Target="slides/slide83.xml"/><Relationship Id="rId138" Type="http://schemas.openxmlformats.org/officeDocument/2006/relationships/slide" Target="slides/slide137.xml"/><Relationship Id="rId159" Type="http://schemas.openxmlformats.org/officeDocument/2006/relationships/slide" Target="slides/slide158.xml"/><Relationship Id="rId170" Type="http://schemas.openxmlformats.org/officeDocument/2006/relationships/commentAuthors" Target="commentAuthors.xml"/><Relationship Id="rId107" Type="http://schemas.openxmlformats.org/officeDocument/2006/relationships/slide" Target="slides/slide106.xml"/><Relationship Id="rId11" Type="http://schemas.openxmlformats.org/officeDocument/2006/relationships/slide" Target="slides/slide10.xml"/><Relationship Id="rId32" Type="http://schemas.openxmlformats.org/officeDocument/2006/relationships/slide" Target="slides/slide31.xml"/><Relationship Id="rId53" Type="http://schemas.openxmlformats.org/officeDocument/2006/relationships/slide" Target="slides/slide52.xml"/><Relationship Id="rId74" Type="http://schemas.openxmlformats.org/officeDocument/2006/relationships/slide" Target="slides/slide73.xml"/><Relationship Id="rId128" Type="http://schemas.openxmlformats.org/officeDocument/2006/relationships/slide" Target="slides/slide127.xml"/><Relationship Id="rId149" Type="http://schemas.openxmlformats.org/officeDocument/2006/relationships/slide" Target="slides/slide148.xml"/><Relationship Id="rId5" Type="http://schemas.openxmlformats.org/officeDocument/2006/relationships/slide" Target="slides/slide4.xml"/><Relationship Id="rId95" Type="http://schemas.openxmlformats.org/officeDocument/2006/relationships/slide" Target="slides/slide94.xml"/><Relationship Id="rId160" Type="http://schemas.openxmlformats.org/officeDocument/2006/relationships/slide" Target="slides/slide159.xml"/><Relationship Id="rId22" Type="http://schemas.openxmlformats.org/officeDocument/2006/relationships/slide" Target="slides/slide21.xml"/><Relationship Id="rId43" Type="http://schemas.openxmlformats.org/officeDocument/2006/relationships/slide" Target="slides/slide42.xml"/><Relationship Id="rId64" Type="http://schemas.openxmlformats.org/officeDocument/2006/relationships/slide" Target="slides/slide63.xml"/><Relationship Id="rId118" Type="http://schemas.openxmlformats.org/officeDocument/2006/relationships/slide" Target="slides/slide117.xml"/><Relationship Id="rId139" Type="http://schemas.openxmlformats.org/officeDocument/2006/relationships/slide" Target="slides/slide138.xml"/><Relationship Id="rId85" Type="http://schemas.openxmlformats.org/officeDocument/2006/relationships/slide" Target="slides/slide84.xml"/><Relationship Id="rId150" Type="http://schemas.openxmlformats.org/officeDocument/2006/relationships/slide" Target="slides/slide149.xml"/><Relationship Id="rId171" Type="http://schemas.openxmlformats.org/officeDocument/2006/relationships/presProps" Target="presProps.xml"/><Relationship Id="rId12" Type="http://schemas.openxmlformats.org/officeDocument/2006/relationships/slide" Target="slides/slide11.xml"/><Relationship Id="rId33" Type="http://schemas.openxmlformats.org/officeDocument/2006/relationships/slide" Target="slides/slide32.xml"/><Relationship Id="rId108" Type="http://schemas.openxmlformats.org/officeDocument/2006/relationships/slide" Target="slides/slide107.xml"/><Relationship Id="rId129" Type="http://schemas.openxmlformats.org/officeDocument/2006/relationships/slide" Target="slides/slide128.xml"/><Relationship Id="rId54" Type="http://schemas.openxmlformats.org/officeDocument/2006/relationships/slide" Target="slides/slide53.xml"/><Relationship Id="rId75" Type="http://schemas.openxmlformats.org/officeDocument/2006/relationships/slide" Target="slides/slide74.xml"/><Relationship Id="rId96" Type="http://schemas.openxmlformats.org/officeDocument/2006/relationships/slide" Target="slides/slide95.xml"/><Relationship Id="rId140" Type="http://schemas.openxmlformats.org/officeDocument/2006/relationships/slide" Target="slides/slide139.xml"/><Relationship Id="rId161" Type="http://schemas.openxmlformats.org/officeDocument/2006/relationships/slide" Target="slides/slide16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49" Type="http://schemas.openxmlformats.org/officeDocument/2006/relationships/slide" Target="slides/slide48.xml"/><Relationship Id="rId114" Type="http://schemas.openxmlformats.org/officeDocument/2006/relationships/slide" Target="slides/slide113.xml"/><Relationship Id="rId119" Type="http://schemas.openxmlformats.org/officeDocument/2006/relationships/slide" Target="slides/slide118.xml"/><Relationship Id="rId44" Type="http://schemas.openxmlformats.org/officeDocument/2006/relationships/slide" Target="slides/slide43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81" Type="http://schemas.openxmlformats.org/officeDocument/2006/relationships/slide" Target="slides/slide80.xml"/><Relationship Id="rId86" Type="http://schemas.openxmlformats.org/officeDocument/2006/relationships/slide" Target="slides/slide85.xml"/><Relationship Id="rId130" Type="http://schemas.openxmlformats.org/officeDocument/2006/relationships/slide" Target="slides/slide129.xml"/><Relationship Id="rId135" Type="http://schemas.openxmlformats.org/officeDocument/2006/relationships/slide" Target="slides/slide134.xml"/><Relationship Id="rId151" Type="http://schemas.openxmlformats.org/officeDocument/2006/relationships/slide" Target="slides/slide150.xml"/><Relationship Id="rId156" Type="http://schemas.openxmlformats.org/officeDocument/2006/relationships/slide" Target="slides/slide155.xml"/><Relationship Id="rId172" Type="http://schemas.openxmlformats.org/officeDocument/2006/relationships/viewProps" Target="viewProps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109" Type="http://schemas.openxmlformats.org/officeDocument/2006/relationships/slide" Target="slides/slide10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6" Type="http://schemas.openxmlformats.org/officeDocument/2006/relationships/slide" Target="slides/slide75.xml"/><Relationship Id="rId97" Type="http://schemas.openxmlformats.org/officeDocument/2006/relationships/slide" Target="slides/slide96.xml"/><Relationship Id="rId104" Type="http://schemas.openxmlformats.org/officeDocument/2006/relationships/slide" Target="slides/slide103.xml"/><Relationship Id="rId120" Type="http://schemas.openxmlformats.org/officeDocument/2006/relationships/slide" Target="slides/slide119.xml"/><Relationship Id="rId125" Type="http://schemas.openxmlformats.org/officeDocument/2006/relationships/slide" Target="slides/slide124.xml"/><Relationship Id="rId141" Type="http://schemas.openxmlformats.org/officeDocument/2006/relationships/slide" Target="slides/slide140.xml"/><Relationship Id="rId146" Type="http://schemas.openxmlformats.org/officeDocument/2006/relationships/slide" Target="slides/slide145.xml"/><Relationship Id="rId167" Type="http://schemas.openxmlformats.org/officeDocument/2006/relationships/slide" Target="slides/slide166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92" Type="http://schemas.openxmlformats.org/officeDocument/2006/relationships/slide" Target="slides/slide91.xml"/><Relationship Id="rId162" Type="http://schemas.openxmlformats.org/officeDocument/2006/relationships/slide" Target="slides/slide161.xml"/><Relationship Id="rId2" Type="http://schemas.openxmlformats.org/officeDocument/2006/relationships/slide" Target="slides/slide1.xml"/><Relationship Id="rId29" Type="http://schemas.openxmlformats.org/officeDocument/2006/relationships/slide" Target="slides/slide28.xml"/><Relationship Id="rId24" Type="http://schemas.openxmlformats.org/officeDocument/2006/relationships/slide" Target="slides/slide23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66" Type="http://schemas.openxmlformats.org/officeDocument/2006/relationships/slide" Target="slides/slide65.xml"/><Relationship Id="rId87" Type="http://schemas.openxmlformats.org/officeDocument/2006/relationships/slide" Target="slides/slide86.xml"/><Relationship Id="rId110" Type="http://schemas.openxmlformats.org/officeDocument/2006/relationships/slide" Target="slides/slide109.xml"/><Relationship Id="rId115" Type="http://schemas.openxmlformats.org/officeDocument/2006/relationships/slide" Target="slides/slide114.xml"/><Relationship Id="rId131" Type="http://schemas.openxmlformats.org/officeDocument/2006/relationships/slide" Target="slides/slide130.xml"/><Relationship Id="rId136" Type="http://schemas.openxmlformats.org/officeDocument/2006/relationships/slide" Target="slides/slide135.xml"/><Relationship Id="rId157" Type="http://schemas.openxmlformats.org/officeDocument/2006/relationships/slide" Target="slides/slide156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52" Type="http://schemas.openxmlformats.org/officeDocument/2006/relationships/slide" Target="slides/slide151.xml"/><Relationship Id="rId173" Type="http://schemas.openxmlformats.org/officeDocument/2006/relationships/theme" Target="theme/theme1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56" Type="http://schemas.openxmlformats.org/officeDocument/2006/relationships/slide" Target="slides/slide55.xml"/><Relationship Id="rId77" Type="http://schemas.openxmlformats.org/officeDocument/2006/relationships/slide" Target="slides/slide76.xml"/><Relationship Id="rId100" Type="http://schemas.openxmlformats.org/officeDocument/2006/relationships/slide" Target="slides/slide99.xml"/><Relationship Id="rId105" Type="http://schemas.openxmlformats.org/officeDocument/2006/relationships/slide" Target="slides/slide104.xml"/><Relationship Id="rId126" Type="http://schemas.openxmlformats.org/officeDocument/2006/relationships/slide" Target="slides/slide125.xml"/><Relationship Id="rId147" Type="http://schemas.openxmlformats.org/officeDocument/2006/relationships/slide" Target="slides/slide146.xml"/><Relationship Id="rId168" Type="http://schemas.openxmlformats.org/officeDocument/2006/relationships/notesMaster" Target="notesMasters/notesMaster1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93" Type="http://schemas.openxmlformats.org/officeDocument/2006/relationships/slide" Target="slides/slide92.xml"/><Relationship Id="rId98" Type="http://schemas.openxmlformats.org/officeDocument/2006/relationships/slide" Target="slides/slide97.xml"/><Relationship Id="rId121" Type="http://schemas.openxmlformats.org/officeDocument/2006/relationships/slide" Target="slides/slide120.xml"/><Relationship Id="rId142" Type="http://schemas.openxmlformats.org/officeDocument/2006/relationships/slide" Target="slides/slide141.xml"/><Relationship Id="rId163" Type="http://schemas.openxmlformats.org/officeDocument/2006/relationships/slide" Target="slides/slide162.xml"/><Relationship Id="rId3" Type="http://schemas.openxmlformats.org/officeDocument/2006/relationships/slide" Target="slides/slide2.xml"/><Relationship Id="rId25" Type="http://schemas.openxmlformats.org/officeDocument/2006/relationships/slide" Target="slides/slide24.xml"/><Relationship Id="rId46" Type="http://schemas.openxmlformats.org/officeDocument/2006/relationships/slide" Target="slides/slide45.xml"/><Relationship Id="rId67" Type="http://schemas.openxmlformats.org/officeDocument/2006/relationships/slide" Target="slides/slide66.xml"/><Relationship Id="rId116" Type="http://schemas.openxmlformats.org/officeDocument/2006/relationships/slide" Target="slides/slide115.xml"/><Relationship Id="rId137" Type="http://schemas.openxmlformats.org/officeDocument/2006/relationships/slide" Target="slides/slide136.xml"/><Relationship Id="rId158" Type="http://schemas.openxmlformats.org/officeDocument/2006/relationships/slide" Target="slides/slide157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62" Type="http://schemas.openxmlformats.org/officeDocument/2006/relationships/slide" Target="slides/slide61.xml"/><Relationship Id="rId83" Type="http://schemas.openxmlformats.org/officeDocument/2006/relationships/slide" Target="slides/slide82.xml"/><Relationship Id="rId88" Type="http://schemas.openxmlformats.org/officeDocument/2006/relationships/slide" Target="slides/slide87.xml"/><Relationship Id="rId111" Type="http://schemas.openxmlformats.org/officeDocument/2006/relationships/slide" Target="slides/slide110.xml"/><Relationship Id="rId132" Type="http://schemas.openxmlformats.org/officeDocument/2006/relationships/slide" Target="slides/slide131.xml"/><Relationship Id="rId153" Type="http://schemas.openxmlformats.org/officeDocument/2006/relationships/slide" Target="slides/slide152.xml"/><Relationship Id="rId174" Type="http://schemas.openxmlformats.org/officeDocument/2006/relationships/tableStyles" Target="tableStyles.xml"/><Relationship Id="rId15" Type="http://schemas.openxmlformats.org/officeDocument/2006/relationships/slide" Target="slides/slide14.xml"/><Relationship Id="rId36" Type="http://schemas.openxmlformats.org/officeDocument/2006/relationships/slide" Target="slides/slide35.xml"/><Relationship Id="rId57" Type="http://schemas.openxmlformats.org/officeDocument/2006/relationships/slide" Target="slides/slide56.xml"/><Relationship Id="rId106" Type="http://schemas.openxmlformats.org/officeDocument/2006/relationships/slide" Target="slides/slide105.xml"/><Relationship Id="rId127" Type="http://schemas.openxmlformats.org/officeDocument/2006/relationships/slide" Target="slides/slide12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52" Type="http://schemas.openxmlformats.org/officeDocument/2006/relationships/slide" Target="slides/slide51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94" Type="http://schemas.openxmlformats.org/officeDocument/2006/relationships/slide" Target="slides/slide93.xml"/><Relationship Id="rId99" Type="http://schemas.openxmlformats.org/officeDocument/2006/relationships/slide" Target="slides/slide98.xml"/><Relationship Id="rId101" Type="http://schemas.openxmlformats.org/officeDocument/2006/relationships/slide" Target="slides/slide100.xml"/><Relationship Id="rId122" Type="http://schemas.openxmlformats.org/officeDocument/2006/relationships/slide" Target="slides/slide121.xml"/><Relationship Id="rId143" Type="http://schemas.openxmlformats.org/officeDocument/2006/relationships/slide" Target="slides/slide142.xml"/><Relationship Id="rId148" Type="http://schemas.openxmlformats.org/officeDocument/2006/relationships/slide" Target="slides/slide147.xml"/><Relationship Id="rId164" Type="http://schemas.openxmlformats.org/officeDocument/2006/relationships/slide" Target="slides/slide163.xml"/><Relationship Id="rId169" Type="http://schemas.openxmlformats.org/officeDocument/2006/relationships/handoutMaster" Target="handoutMasters/handout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26" Type="http://schemas.openxmlformats.org/officeDocument/2006/relationships/slide" Target="slides/slide25.xml"/><Relationship Id="rId47" Type="http://schemas.openxmlformats.org/officeDocument/2006/relationships/slide" Target="slides/slide46.xml"/><Relationship Id="rId68" Type="http://schemas.openxmlformats.org/officeDocument/2006/relationships/slide" Target="slides/slide67.xml"/><Relationship Id="rId89" Type="http://schemas.openxmlformats.org/officeDocument/2006/relationships/slide" Target="slides/slide88.xml"/><Relationship Id="rId112" Type="http://schemas.openxmlformats.org/officeDocument/2006/relationships/slide" Target="slides/slide111.xml"/><Relationship Id="rId133" Type="http://schemas.openxmlformats.org/officeDocument/2006/relationships/slide" Target="slides/slide132.xml"/><Relationship Id="rId154" Type="http://schemas.openxmlformats.org/officeDocument/2006/relationships/slide" Target="slides/slide153.xml"/><Relationship Id="rId175" Type="http://schemas.microsoft.com/office/2016/11/relationships/changesInfo" Target="changesInfos/changesInfo1.xml"/><Relationship Id="rId16" Type="http://schemas.openxmlformats.org/officeDocument/2006/relationships/slide" Target="slides/slide15.xml"/><Relationship Id="rId37" Type="http://schemas.openxmlformats.org/officeDocument/2006/relationships/slide" Target="slides/slide36.xml"/><Relationship Id="rId58" Type="http://schemas.openxmlformats.org/officeDocument/2006/relationships/slide" Target="slides/slide57.xml"/><Relationship Id="rId79" Type="http://schemas.openxmlformats.org/officeDocument/2006/relationships/slide" Target="slides/slide78.xml"/><Relationship Id="rId102" Type="http://schemas.openxmlformats.org/officeDocument/2006/relationships/slide" Target="slides/slide101.xml"/><Relationship Id="rId123" Type="http://schemas.openxmlformats.org/officeDocument/2006/relationships/slide" Target="slides/slide122.xml"/><Relationship Id="rId144" Type="http://schemas.openxmlformats.org/officeDocument/2006/relationships/slide" Target="slides/slide143.xml"/><Relationship Id="rId90" Type="http://schemas.openxmlformats.org/officeDocument/2006/relationships/slide" Target="slides/slide89.xml"/><Relationship Id="rId165" Type="http://schemas.openxmlformats.org/officeDocument/2006/relationships/slide" Target="slides/slide164.xml"/><Relationship Id="rId27" Type="http://schemas.openxmlformats.org/officeDocument/2006/relationships/slide" Target="slides/slide26.xml"/><Relationship Id="rId48" Type="http://schemas.openxmlformats.org/officeDocument/2006/relationships/slide" Target="slides/slide47.xml"/><Relationship Id="rId69" Type="http://schemas.openxmlformats.org/officeDocument/2006/relationships/slide" Target="slides/slide68.xml"/><Relationship Id="rId113" Type="http://schemas.openxmlformats.org/officeDocument/2006/relationships/slide" Target="slides/slide112.xml"/><Relationship Id="rId134" Type="http://schemas.openxmlformats.org/officeDocument/2006/relationships/slide" Target="slides/slide133.xml"/><Relationship Id="rId80" Type="http://schemas.openxmlformats.org/officeDocument/2006/relationships/slide" Target="slides/slide79.xml"/><Relationship Id="rId155" Type="http://schemas.openxmlformats.org/officeDocument/2006/relationships/slide" Target="slides/slide154.xml"/><Relationship Id="rId17" Type="http://schemas.openxmlformats.org/officeDocument/2006/relationships/slide" Target="slides/slide16.xml"/><Relationship Id="rId38" Type="http://schemas.openxmlformats.org/officeDocument/2006/relationships/slide" Target="slides/slide37.xml"/><Relationship Id="rId59" Type="http://schemas.openxmlformats.org/officeDocument/2006/relationships/slide" Target="slides/slide58.xml"/><Relationship Id="rId103" Type="http://schemas.openxmlformats.org/officeDocument/2006/relationships/slide" Target="slides/slide102.xml"/><Relationship Id="rId124" Type="http://schemas.openxmlformats.org/officeDocument/2006/relationships/slide" Target="slides/slide123.xml"/><Relationship Id="rId70" Type="http://schemas.openxmlformats.org/officeDocument/2006/relationships/slide" Target="slides/slide69.xml"/><Relationship Id="rId91" Type="http://schemas.openxmlformats.org/officeDocument/2006/relationships/slide" Target="slides/slide90.xml"/><Relationship Id="rId145" Type="http://schemas.openxmlformats.org/officeDocument/2006/relationships/slide" Target="slides/slide144.xml"/><Relationship Id="rId166" Type="http://schemas.openxmlformats.org/officeDocument/2006/relationships/slide" Target="slides/slide165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Lenni Lobel" userId="38f762f444469328" providerId="LiveId" clId="{54DB9917-1207-48AA-A5BE-B1D98897B5DC}"/>
    <pc:docChg chg="undo redo custSel addSld delSld modSld sldOrd">
      <pc:chgData name="Lenni Lobel" userId="38f762f444469328" providerId="LiveId" clId="{54DB9917-1207-48AA-A5BE-B1D98897B5DC}" dt="2020-02-17T02:29:38.244" v="379"/>
      <pc:docMkLst>
        <pc:docMk/>
      </pc:docMkLst>
      <pc:sldChg chg="modSp">
        <pc:chgData name="Lenni Lobel" userId="38f762f444469328" providerId="LiveId" clId="{54DB9917-1207-48AA-A5BE-B1D98897B5DC}" dt="2020-02-17T01:14:11.195" v="216" actId="20577"/>
        <pc:sldMkLst>
          <pc:docMk/>
          <pc:sldMk cId="3700347879" sldId="1001"/>
        </pc:sldMkLst>
        <pc:spChg chg="mod">
          <ac:chgData name="Lenni Lobel" userId="38f762f444469328" providerId="LiveId" clId="{54DB9917-1207-48AA-A5BE-B1D98897B5DC}" dt="2020-02-17T01:14:00.512" v="196" actId="20577"/>
          <ac:spMkLst>
            <pc:docMk/>
            <pc:sldMk cId="3700347879" sldId="1001"/>
            <ac:spMk id="2" creationId="{00000000-0000-0000-0000-000000000000}"/>
          </ac:spMkLst>
        </pc:spChg>
        <pc:spChg chg="mod">
          <ac:chgData name="Lenni Lobel" userId="38f762f444469328" providerId="LiveId" clId="{54DB9917-1207-48AA-A5BE-B1D98897B5DC}" dt="2020-02-17T01:14:11.195" v="216" actId="20577"/>
          <ac:spMkLst>
            <pc:docMk/>
            <pc:sldMk cId="3700347879" sldId="1001"/>
            <ac:spMk id="3" creationId="{00000000-0000-0000-0000-000000000000}"/>
          </ac:spMkLst>
        </pc:spChg>
      </pc:sldChg>
      <pc:sldChg chg="modSp modAnim">
        <pc:chgData name="Lenni Lobel" userId="38f762f444469328" providerId="LiveId" clId="{54DB9917-1207-48AA-A5BE-B1D98897B5DC}" dt="2020-02-17T01:15:24.368" v="238" actId="6549"/>
        <pc:sldMkLst>
          <pc:docMk/>
          <pc:sldMk cId="2655481649" sldId="1002"/>
        </pc:sldMkLst>
        <pc:spChg chg="mod">
          <ac:chgData name="Lenni Lobel" userId="38f762f444469328" providerId="LiveId" clId="{54DB9917-1207-48AA-A5BE-B1D98897B5DC}" dt="2020-02-17T01:15:24.368" v="238" actId="6549"/>
          <ac:spMkLst>
            <pc:docMk/>
            <pc:sldMk cId="2655481649" sldId="1002"/>
            <ac:spMk id="3" creationId="{00000000-0000-0000-0000-000000000000}"/>
          </ac:spMkLst>
        </pc:spChg>
      </pc:sldChg>
      <pc:sldChg chg="modAnim">
        <pc:chgData name="Lenni Lobel" userId="38f762f444469328" providerId="LiveId" clId="{54DB9917-1207-48AA-A5BE-B1D98897B5DC}" dt="2020-02-17T01:21:26.928" v="286"/>
        <pc:sldMkLst>
          <pc:docMk/>
          <pc:sldMk cId="3118180509" sldId="1003"/>
        </pc:sldMkLst>
      </pc:sldChg>
      <pc:sldChg chg="addSp delSp modSp modAnim">
        <pc:chgData name="Lenni Lobel" userId="38f762f444469328" providerId="LiveId" clId="{54DB9917-1207-48AA-A5BE-B1D98897B5DC}" dt="2020-02-17T01:28:10.441" v="354"/>
        <pc:sldMkLst>
          <pc:docMk/>
          <pc:sldMk cId="3745033302" sldId="1005"/>
        </pc:sldMkLst>
        <pc:spChg chg="mod">
          <ac:chgData name="Lenni Lobel" userId="38f762f444469328" providerId="LiveId" clId="{54DB9917-1207-48AA-A5BE-B1D98897B5DC}" dt="2020-02-17T01:21:58.111" v="288" actId="27636"/>
          <ac:spMkLst>
            <pc:docMk/>
            <pc:sldMk cId="3745033302" sldId="1005"/>
            <ac:spMk id="2" creationId="{00000000-0000-0000-0000-000000000000}"/>
          </ac:spMkLst>
        </pc:spChg>
        <pc:spChg chg="add del mod">
          <ac:chgData name="Lenni Lobel" userId="38f762f444469328" providerId="LiveId" clId="{54DB9917-1207-48AA-A5BE-B1D98897B5DC}" dt="2020-02-17T01:20:35.089" v="280"/>
          <ac:spMkLst>
            <pc:docMk/>
            <pc:sldMk cId="3745033302" sldId="1005"/>
            <ac:spMk id="3" creationId="{8B40520A-3C9B-4DFD-B211-8174D326C898}"/>
          </ac:spMkLst>
        </pc:spChg>
        <pc:spChg chg="add del mod">
          <ac:chgData name="Lenni Lobel" userId="38f762f444469328" providerId="LiveId" clId="{54DB9917-1207-48AA-A5BE-B1D98897B5DC}" dt="2020-02-17T01:20:35.089" v="280"/>
          <ac:spMkLst>
            <pc:docMk/>
            <pc:sldMk cId="3745033302" sldId="1005"/>
            <ac:spMk id="4" creationId="{4ED59281-4324-4858-B1BE-72731448D14F}"/>
          </ac:spMkLst>
        </pc:spChg>
        <pc:spChg chg="add del mod">
          <ac:chgData name="Lenni Lobel" userId="38f762f444469328" providerId="LiveId" clId="{54DB9917-1207-48AA-A5BE-B1D98897B5DC}" dt="2020-02-17T01:21:58.063" v="287"/>
          <ac:spMkLst>
            <pc:docMk/>
            <pc:sldMk cId="3745033302" sldId="1005"/>
            <ac:spMk id="5" creationId="{5FF52553-400A-40D4-83F3-AB173A4BD9D7}"/>
          </ac:spMkLst>
        </pc:spChg>
        <pc:spChg chg="mod">
          <ac:chgData name="Lenni Lobel" userId="38f762f444469328" providerId="LiveId" clId="{54DB9917-1207-48AA-A5BE-B1D98897B5DC}" dt="2020-02-17T01:25:26.038" v="345" actId="27636"/>
          <ac:spMkLst>
            <pc:docMk/>
            <pc:sldMk cId="3745033302" sldId="1005"/>
            <ac:spMk id="6" creationId="{0FB9A165-1CC0-4945-B4BD-45F50DC5DA82}"/>
          </ac:spMkLst>
        </pc:spChg>
        <pc:spChg chg="add del mod">
          <ac:chgData name="Lenni Lobel" userId="38f762f444469328" providerId="LiveId" clId="{54DB9917-1207-48AA-A5BE-B1D98897B5DC}" dt="2020-02-17T01:21:58.063" v="287"/>
          <ac:spMkLst>
            <pc:docMk/>
            <pc:sldMk cId="3745033302" sldId="1005"/>
            <ac:spMk id="7" creationId="{56659D1A-4445-461E-8129-075DB31A010E}"/>
          </ac:spMkLst>
        </pc:spChg>
      </pc:sldChg>
      <pc:sldChg chg="modSp">
        <pc:chgData name="Lenni Lobel" userId="38f762f444469328" providerId="LiveId" clId="{54DB9917-1207-48AA-A5BE-B1D98897B5DC}" dt="2020-02-17T00:12:15.049" v="92" actId="6549"/>
        <pc:sldMkLst>
          <pc:docMk/>
          <pc:sldMk cId="1470321535" sldId="1132"/>
        </pc:sldMkLst>
        <pc:spChg chg="mod">
          <ac:chgData name="Lenni Lobel" userId="38f762f444469328" providerId="LiveId" clId="{54DB9917-1207-48AA-A5BE-B1D98897B5DC}" dt="2020-02-17T00:12:15.049" v="92" actId="6549"/>
          <ac:spMkLst>
            <pc:docMk/>
            <pc:sldMk cId="1470321535" sldId="1132"/>
            <ac:spMk id="53" creationId="{854826F0-C5C4-49D4-8D26-B3E879D83602}"/>
          </ac:spMkLst>
        </pc:spChg>
      </pc:sldChg>
      <pc:sldChg chg="addSp delSp modSp modAnim">
        <pc:chgData name="Lenni Lobel" userId="38f762f444469328" providerId="LiveId" clId="{54DB9917-1207-48AA-A5BE-B1D98897B5DC}" dt="2020-02-17T00:10:36.987" v="90"/>
        <pc:sldMkLst>
          <pc:docMk/>
          <pc:sldMk cId="3155996541" sldId="1135"/>
        </pc:sldMkLst>
        <pc:spChg chg="add del mod">
          <ac:chgData name="Lenni Lobel" userId="38f762f444469328" providerId="LiveId" clId="{54DB9917-1207-48AA-A5BE-B1D98897B5DC}" dt="2020-02-16T23:57:12.052" v="9"/>
          <ac:spMkLst>
            <pc:docMk/>
            <pc:sldMk cId="3155996541" sldId="1135"/>
            <ac:spMk id="2" creationId="{406B93D5-8261-4A18-B9F2-9684D59FC10F}"/>
          </ac:spMkLst>
        </pc:spChg>
        <pc:spChg chg="mod">
          <ac:chgData name="Lenni Lobel" userId="38f762f444469328" providerId="LiveId" clId="{54DB9917-1207-48AA-A5BE-B1D98897B5DC}" dt="2020-02-16T23:58:22.745" v="45" actId="6549"/>
          <ac:spMkLst>
            <pc:docMk/>
            <pc:sldMk cId="3155996541" sldId="1135"/>
            <ac:spMk id="4" creationId="{992E73A5-A645-48ED-AD05-5B71C2832478}"/>
          </ac:spMkLst>
        </pc:spChg>
        <pc:spChg chg="add del mod">
          <ac:chgData name="Lenni Lobel" userId="38f762f444469328" providerId="LiveId" clId="{54DB9917-1207-48AA-A5BE-B1D98897B5DC}" dt="2020-02-16T23:57:12.052" v="9"/>
          <ac:spMkLst>
            <pc:docMk/>
            <pc:sldMk cId="3155996541" sldId="1135"/>
            <ac:spMk id="5" creationId="{34B9B0C5-EFE7-43F8-BDE1-CB94C9273AA4}"/>
          </ac:spMkLst>
        </pc:spChg>
      </pc:sldChg>
      <pc:sldChg chg="modSp modAnim">
        <pc:chgData name="Lenni Lobel" userId="38f762f444469328" providerId="LiveId" clId="{54DB9917-1207-48AA-A5BE-B1D98897B5DC}" dt="2020-02-17T00:08:01.944" v="85" actId="20577"/>
        <pc:sldMkLst>
          <pc:docMk/>
          <pc:sldMk cId="416775242" sldId="1139"/>
        </pc:sldMkLst>
        <pc:spChg chg="mod">
          <ac:chgData name="Lenni Lobel" userId="38f762f444469328" providerId="LiveId" clId="{54DB9917-1207-48AA-A5BE-B1D98897B5DC}" dt="2020-02-17T00:08:01.944" v="85" actId="20577"/>
          <ac:spMkLst>
            <pc:docMk/>
            <pc:sldMk cId="416775242" sldId="1139"/>
            <ac:spMk id="4" creationId="{992E73A5-A645-48ED-AD05-5B71C2832478}"/>
          </ac:spMkLst>
        </pc:spChg>
      </pc:sldChg>
      <pc:sldChg chg="modAnim">
        <pc:chgData name="Lenni Lobel" userId="38f762f444469328" providerId="LiveId" clId="{54DB9917-1207-48AA-A5BE-B1D98897B5DC}" dt="2020-02-17T00:13:02.712" v="98"/>
        <pc:sldMkLst>
          <pc:docMk/>
          <pc:sldMk cId="1406262182" sldId="1164"/>
        </pc:sldMkLst>
      </pc:sldChg>
      <pc:sldChg chg="modAnim">
        <pc:chgData name="Lenni Lobel" userId="38f762f444469328" providerId="LiveId" clId="{54DB9917-1207-48AA-A5BE-B1D98897B5DC}" dt="2020-02-17T01:49:21.097" v="357"/>
        <pc:sldMkLst>
          <pc:docMk/>
          <pc:sldMk cId="94431843" sldId="1182"/>
        </pc:sldMkLst>
      </pc:sldChg>
      <pc:sldChg chg="modSp modAnim">
        <pc:chgData name="Lenni Lobel" userId="38f762f444469328" providerId="LiveId" clId="{54DB9917-1207-48AA-A5BE-B1D98897B5DC}" dt="2020-02-17T02:10:26.543" v="362"/>
        <pc:sldMkLst>
          <pc:docMk/>
          <pc:sldMk cId="53433590" sldId="1183"/>
        </pc:sldMkLst>
        <pc:spChg chg="mod">
          <ac:chgData name="Lenni Lobel" userId="38f762f444469328" providerId="LiveId" clId="{54DB9917-1207-48AA-A5BE-B1D98897B5DC}" dt="2020-02-17T02:10:18.131" v="359" actId="20577"/>
          <ac:spMkLst>
            <pc:docMk/>
            <pc:sldMk cId="53433590" sldId="1183"/>
            <ac:spMk id="6" creationId="{0FB9A165-1CC0-4945-B4BD-45F50DC5DA82}"/>
          </ac:spMkLst>
        </pc:spChg>
      </pc:sldChg>
      <pc:sldChg chg="modAnim">
        <pc:chgData name="Lenni Lobel" userId="38f762f444469328" providerId="LiveId" clId="{54DB9917-1207-48AA-A5BE-B1D98897B5DC}" dt="2020-02-17T02:11:59.284" v="370"/>
        <pc:sldMkLst>
          <pc:docMk/>
          <pc:sldMk cId="99987050" sldId="1185"/>
        </pc:sldMkLst>
      </pc:sldChg>
      <pc:sldChg chg="modAnim">
        <pc:chgData name="Lenni Lobel" userId="38f762f444469328" providerId="LiveId" clId="{54DB9917-1207-48AA-A5BE-B1D98897B5DC}" dt="2020-02-17T02:12:14.988" v="373"/>
        <pc:sldMkLst>
          <pc:docMk/>
          <pc:sldMk cId="2066518586" sldId="1186"/>
        </pc:sldMkLst>
      </pc:sldChg>
      <pc:sldChg chg="del">
        <pc:chgData name="Lenni Lobel" userId="38f762f444469328" providerId="LiveId" clId="{54DB9917-1207-48AA-A5BE-B1D98897B5DC}" dt="2020-02-17T02:10:58.909" v="363" actId="47"/>
        <pc:sldMkLst>
          <pc:docMk/>
          <pc:sldMk cId="2094140116" sldId="1187"/>
        </pc:sldMkLst>
      </pc:sldChg>
      <pc:sldChg chg="del">
        <pc:chgData name="Lenni Lobel" userId="38f762f444469328" providerId="LiveId" clId="{54DB9917-1207-48AA-A5BE-B1D98897B5DC}" dt="2020-02-17T02:10:58.909" v="363" actId="47"/>
        <pc:sldMkLst>
          <pc:docMk/>
          <pc:sldMk cId="4289684271" sldId="1188"/>
        </pc:sldMkLst>
      </pc:sldChg>
      <pc:sldChg chg="modSp">
        <pc:chgData name="Lenni Lobel" userId="38f762f444469328" providerId="LiveId" clId="{54DB9917-1207-48AA-A5BE-B1D98897B5DC}" dt="2020-02-16T23:59:42.339" v="46" actId="6549"/>
        <pc:sldMkLst>
          <pc:docMk/>
          <pc:sldMk cId="2543228877" sldId="1189"/>
        </pc:sldMkLst>
        <pc:spChg chg="mod">
          <ac:chgData name="Lenni Lobel" userId="38f762f444469328" providerId="LiveId" clId="{54DB9917-1207-48AA-A5BE-B1D98897B5DC}" dt="2020-02-16T23:59:42.339" v="46" actId="6549"/>
          <ac:spMkLst>
            <pc:docMk/>
            <pc:sldMk cId="2543228877" sldId="1189"/>
            <ac:spMk id="526338" creationId="{00000000-0000-0000-0000-000000000000}"/>
          </ac:spMkLst>
        </pc:spChg>
      </pc:sldChg>
      <pc:sldChg chg="modAnim">
        <pc:chgData name="Lenni Lobel" userId="38f762f444469328" providerId="LiveId" clId="{54DB9917-1207-48AA-A5BE-B1D98897B5DC}" dt="2020-02-17T00:14:28.064" v="102"/>
        <pc:sldMkLst>
          <pc:docMk/>
          <pc:sldMk cId="2196621941" sldId="1201"/>
        </pc:sldMkLst>
      </pc:sldChg>
      <pc:sldChg chg="modSp modAnim">
        <pc:chgData name="Lenni Lobel" userId="38f762f444469328" providerId="LiveId" clId="{54DB9917-1207-48AA-A5BE-B1D98897B5DC}" dt="2020-02-17T00:23:34.427" v="155"/>
        <pc:sldMkLst>
          <pc:docMk/>
          <pc:sldMk cId="3252219793" sldId="1202"/>
        </pc:sldMkLst>
        <pc:spChg chg="mod">
          <ac:chgData name="Lenni Lobel" userId="38f762f444469328" providerId="LiveId" clId="{54DB9917-1207-48AA-A5BE-B1D98897B5DC}" dt="2020-02-17T00:23:00.722" v="149" actId="20577"/>
          <ac:spMkLst>
            <pc:docMk/>
            <pc:sldMk cId="3252219793" sldId="1202"/>
            <ac:spMk id="4" creationId="{992E73A5-A645-48ED-AD05-5B71C2832478}"/>
          </ac:spMkLst>
        </pc:spChg>
      </pc:sldChg>
      <pc:sldChg chg="modSp modAnim">
        <pc:chgData name="Lenni Lobel" userId="38f762f444469328" providerId="LiveId" clId="{54DB9917-1207-48AA-A5BE-B1D98897B5DC}" dt="2020-02-16T23:25:30.821" v="3"/>
        <pc:sldMkLst>
          <pc:docMk/>
          <pc:sldMk cId="214192588" sldId="1237"/>
        </pc:sldMkLst>
        <pc:spChg chg="mod">
          <ac:chgData name="Lenni Lobel" userId="38f762f444469328" providerId="LiveId" clId="{54DB9917-1207-48AA-A5BE-B1D98897B5DC}" dt="2020-02-16T23:25:30.821" v="3"/>
          <ac:spMkLst>
            <pc:docMk/>
            <pc:sldMk cId="214192588" sldId="1237"/>
            <ac:spMk id="3" creationId="{1BA4D1F2-A493-4203-9B5E-C33DD4EDAF8D}"/>
          </ac:spMkLst>
        </pc:spChg>
      </pc:sldChg>
      <pc:sldChg chg="addSp delSp modSp modAnim">
        <pc:chgData name="Lenni Lobel" userId="38f762f444469328" providerId="LiveId" clId="{54DB9917-1207-48AA-A5BE-B1D98897B5DC}" dt="2020-02-17T01:20:05.007" v="279"/>
        <pc:sldMkLst>
          <pc:docMk/>
          <pc:sldMk cId="52791624" sldId="1241"/>
        </pc:sldMkLst>
        <pc:spChg chg="mod">
          <ac:chgData name="Lenni Lobel" userId="38f762f444469328" providerId="LiveId" clId="{54DB9917-1207-48AA-A5BE-B1D98897B5DC}" dt="2020-02-17T01:20:05.007" v="279"/>
          <ac:spMkLst>
            <pc:docMk/>
            <pc:sldMk cId="52791624" sldId="1241"/>
            <ac:spMk id="2" creationId="{00000000-0000-0000-0000-000000000000}"/>
          </ac:spMkLst>
        </pc:spChg>
        <pc:spChg chg="mod">
          <ac:chgData name="Lenni Lobel" userId="38f762f444469328" providerId="LiveId" clId="{54DB9917-1207-48AA-A5BE-B1D98897B5DC}" dt="2020-02-17T01:20:05.007" v="279"/>
          <ac:spMkLst>
            <pc:docMk/>
            <pc:sldMk cId="52791624" sldId="1241"/>
            <ac:spMk id="3" creationId="{00000000-0000-0000-0000-000000000000}"/>
          </ac:spMkLst>
        </pc:spChg>
        <pc:spChg chg="add del mod">
          <ac:chgData name="Lenni Lobel" userId="38f762f444469328" providerId="LiveId" clId="{54DB9917-1207-48AA-A5BE-B1D98897B5DC}" dt="2020-02-17T01:20:05.007" v="279"/>
          <ac:spMkLst>
            <pc:docMk/>
            <pc:sldMk cId="52791624" sldId="1241"/>
            <ac:spMk id="4" creationId="{9566D514-D4E7-4F3B-8C75-09FDEF647F3B}"/>
          </ac:spMkLst>
        </pc:spChg>
        <pc:spChg chg="add del mod">
          <ac:chgData name="Lenni Lobel" userId="38f762f444469328" providerId="LiveId" clId="{54DB9917-1207-48AA-A5BE-B1D98897B5DC}" dt="2020-02-17T01:20:05.007" v="279"/>
          <ac:spMkLst>
            <pc:docMk/>
            <pc:sldMk cId="52791624" sldId="1241"/>
            <ac:spMk id="5" creationId="{49A3AE68-7017-476E-BBCE-EAF4E20683E5}"/>
          </ac:spMkLst>
        </pc:spChg>
      </pc:sldChg>
      <pc:sldChg chg="addSp delSp modSp modAnim">
        <pc:chgData name="Lenni Lobel" userId="38f762f444469328" providerId="LiveId" clId="{54DB9917-1207-48AA-A5BE-B1D98897B5DC}" dt="2020-02-17T01:22:09.789" v="295" actId="27636"/>
        <pc:sldMkLst>
          <pc:docMk/>
          <pc:sldMk cId="787406992" sldId="1242"/>
        </pc:sldMkLst>
        <pc:spChg chg="mod">
          <ac:chgData name="Lenni Lobel" userId="38f762f444469328" providerId="LiveId" clId="{54DB9917-1207-48AA-A5BE-B1D98897B5DC}" dt="2020-02-17T01:22:09.789" v="295" actId="27636"/>
          <ac:spMkLst>
            <pc:docMk/>
            <pc:sldMk cId="787406992" sldId="1242"/>
            <ac:spMk id="3" creationId="{00000000-0000-0000-0000-000000000000}"/>
          </ac:spMkLst>
        </pc:spChg>
        <pc:spChg chg="add del mod">
          <ac:chgData name="Lenni Lobel" userId="38f762f444469328" providerId="LiveId" clId="{54DB9917-1207-48AA-A5BE-B1D98897B5DC}" dt="2020-02-17T01:17:50.986" v="251"/>
          <ac:spMkLst>
            <pc:docMk/>
            <pc:sldMk cId="787406992" sldId="1242"/>
            <ac:spMk id="4" creationId="{EB11CB10-EF46-4D6C-8C11-B1018EEAC983}"/>
          </ac:spMkLst>
        </pc:spChg>
        <pc:spChg chg="add del mod">
          <ac:chgData name="Lenni Lobel" userId="38f762f444469328" providerId="LiveId" clId="{54DB9917-1207-48AA-A5BE-B1D98897B5DC}" dt="2020-02-17T01:17:50.986" v="251"/>
          <ac:spMkLst>
            <pc:docMk/>
            <pc:sldMk cId="787406992" sldId="1242"/>
            <ac:spMk id="5" creationId="{6343BAC2-6B30-448A-AD35-0BF49A08D337}"/>
          </ac:spMkLst>
        </pc:spChg>
        <pc:spChg chg="add del mod">
          <ac:chgData name="Lenni Lobel" userId="38f762f444469328" providerId="LiveId" clId="{54DB9917-1207-48AA-A5BE-B1D98897B5DC}" dt="2020-02-17T01:19:54.893" v="272"/>
          <ac:spMkLst>
            <pc:docMk/>
            <pc:sldMk cId="787406992" sldId="1242"/>
            <ac:spMk id="6" creationId="{81B686A9-32F5-49A0-B224-BBE329A1BBF4}"/>
          </ac:spMkLst>
        </pc:spChg>
        <pc:spChg chg="add del mod">
          <ac:chgData name="Lenni Lobel" userId="38f762f444469328" providerId="LiveId" clId="{54DB9917-1207-48AA-A5BE-B1D98897B5DC}" dt="2020-02-17T01:19:54.893" v="272"/>
          <ac:spMkLst>
            <pc:docMk/>
            <pc:sldMk cId="787406992" sldId="1242"/>
            <ac:spMk id="7" creationId="{4A1D52D4-E8A3-4524-8E20-FB620C24CDE6}"/>
          </ac:spMkLst>
        </pc:spChg>
        <pc:spChg chg="add del mod">
          <ac:chgData name="Lenni Lobel" userId="38f762f444469328" providerId="LiveId" clId="{54DB9917-1207-48AA-A5BE-B1D98897B5DC}" dt="2020-02-17T01:22:09.440" v="294"/>
          <ac:spMkLst>
            <pc:docMk/>
            <pc:sldMk cId="787406992" sldId="1242"/>
            <ac:spMk id="8" creationId="{9B9FE84E-ECFA-4988-904A-F6A3309E4DBC}"/>
          </ac:spMkLst>
        </pc:spChg>
        <pc:spChg chg="add del mod">
          <ac:chgData name="Lenni Lobel" userId="38f762f444469328" providerId="LiveId" clId="{54DB9917-1207-48AA-A5BE-B1D98897B5DC}" dt="2020-02-17T01:22:09.440" v="294"/>
          <ac:spMkLst>
            <pc:docMk/>
            <pc:sldMk cId="787406992" sldId="1242"/>
            <ac:spMk id="9" creationId="{473ECDC2-7E6A-49BC-BC98-ED5875B8932B}"/>
          </ac:spMkLst>
        </pc:spChg>
      </pc:sldChg>
      <pc:sldChg chg="ord modTransition modAnim">
        <pc:chgData name="Lenni Lobel" userId="38f762f444469328" providerId="LiveId" clId="{54DB9917-1207-48AA-A5BE-B1D98897B5DC}" dt="2020-02-17T01:27:03.131" v="351"/>
        <pc:sldMkLst>
          <pc:docMk/>
          <pc:sldMk cId="3205596402" sldId="1243"/>
        </pc:sldMkLst>
      </pc:sldChg>
      <pc:sldChg chg="modAnim">
        <pc:chgData name="Lenni Lobel" userId="38f762f444469328" providerId="LiveId" clId="{54DB9917-1207-48AA-A5BE-B1D98897B5DC}" dt="2020-02-17T02:29:03.912" v="376"/>
        <pc:sldMkLst>
          <pc:docMk/>
          <pc:sldMk cId="2492579827" sldId="1247"/>
        </pc:sldMkLst>
      </pc:sldChg>
      <pc:sldChg chg="modAnim">
        <pc:chgData name="Lenni Lobel" userId="38f762f444469328" providerId="LiveId" clId="{54DB9917-1207-48AA-A5BE-B1D98897B5DC}" dt="2020-02-17T02:29:38.244" v="379"/>
        <pc:sldMkLst>
          <pc:docMk/>
          <pc:sldMk cId="3266418376" sldId="1260"/>
        </pc:sldMkLst>
      </pc:sldChg>
      <pc:sldChg chg="modAnim">
        <pc:chgData name="Lenni Lobel" userId="38f762f444469328" providerId="LiveId" clId="{54DB9917-1207-48AA-A5BE-B1D98897B5DC}" dt="2020-02-17T00:11:27.067" v="91"/>
        <pc:sldMkLst>
          <pc:docMk/>
          <pc:sldMk cId="3315373711" sldId="1272"/>
        </pc:sldMkLst>
      </pc:sldChg>
      <pc:sldChg chg="modSp modAnim modNotesTx">
        <pc:chgData name="Lenni Lobel" userId="38f762f444469328" providerId="LiveId" clId="{54DB9917-1207-48AA-A5BE-B1D98897B5DC}" dt="2020-02-17T00:24:09.396" v="158"/>
        <pc:sldMkLst>
          <pc:docMk/>
          <pc:sldMk cId="95515693" sldId="1273"/>
        </pc:sldMkLst>
        <pc:spChg chg="mod">
          <ac:chgData name="Lenni Lobel" userId="38f762f444469328" providerId="LiveId" clId="{54DB9917-1207-48AA-A5BE-B1D98897B5DC}" dt="2020-02-17T00:00:43.278" v="60" actId="20577"/>
          <ac:spMkLst>
            <pc:docMk/>
            <pc:sldMk cId="95515693" sldId="1273"/>
            <ac:spMk id="4" creationId="{992E73A5-A645-48ED-AD05-5B71C2832478}"/>
          </ac:spMkLst>
        </pc:spChg>
      </pc:sldChg>
      <pc:sldChg chg="modNotesTx">
        <pc:chgData name="Lenni Lobel" userId="38f762f444469328" providerId="LiveId" clId="{54DB9917-1207-48AA-A5BE-B1D98897B5DC}" dt="2020-02-17T00:00:52.275" v="62" actId="6549"/>
        <pc:sldMkLst>
          <pc:docMk/>
          <pc:sldMk cId="1202512976" sldId="1275"/>
        </pc:sldMkLst>
      </pc:sldChg>
      <pc:sldChg chg="del">
        <pc:chgData name="Lenni Lobel" userId="38f762f444469328" providerId="LiveId" clId="{54DB9917-1207-48AA-A5BE-B1D98897B5DC}" dt="2020-02-17T00:22:32.979" v="141" actId="47"/>
        <pc:sldMkLst>
          <pc:docMk/>
          <pc:sldMk cId="1001692589" sldId="1276"/>
        </pc:sldMkLst>
      </pc:sldChg>
      <pc:sldChg chg="modSp">
        <pc:chgData name="Lenni Lobel" userId="38f762f444469328" providerId="LiveId" clId="{54DB9917-1207-48AA-A5BE-B1D98897B5DC}" dt="2020-02-17T02:11:20.031" v="367" actId="20577"/>
        <pc:sldMkLst>
          <pc:docMk/>
          <pc:sldMk cId="2883941958" sldId="1277"/>
        </pc:sldMkLst>
        <pc:spChg chg="mod">
          <ac:chgData name="Lenni Lobel" userId="38f762f444469328" providerId="LiveId" clId="{54DB9917-1207-48AA-A5BE-B1D98897B5DC}" dt="2020-02-17T02:11:20.031" v="367" actId="20577"/>
          <ac:spMkLst>
            <pc:docMk/>
            <pc:sldMk cId="2883941958" sldId="1277"/>
            <ac:spMk id="5" creationId="{9110A8DC-E551-451C-A626-7452B92AC263}"/>
          </ac:spMkLst>
        </pc:spChg>
      </pc:sldChg>
      <pc:sldChg chg="modSp modAnim">
        <pc:chgData name="Lenni Lobel" userId="38f762f444469328" providerId="LiveId" clId="{54DB9917-1207-48AA-A5BE-B1D98897B5DC}" dt="2020-02-17T00:04:05.222" v="65" actId="27636"/>
        <pc:sldMkLst>
          <pc:docMk/>
          <pc:sldMk cId="2779118389" sldId="1278"/>
        </pc:sldMkLst>
        <pc:spChg chg="mod">
          <ac:chgData name="Lenni Lobel" userId="38f762f444469328" providerId="LiveId" clId="{54DB9917-1207-48AA-A5BE-B1D98897B5DC}" dt="2020-02-17T00:04:05.222" v="65" actId="27636"/>
          <ac:spMkLst>
            <pc:docMk/>
            <pc:sldMk cId="2779118389" sldId="1278"/>
            <ac:spMk id="5" creationId="{7A39C5C0-4AA1-48D8-9247-84FF39E12E26}"/>
          </ac:spMkLst>
        </pc:spChg>
      </pc:sldChg>
      <pc:sldChg chg="modSp add ord">
        <pc:chgData name="Lenni Lobel" userId="38f762f444469328" providerId="LiveId" clId="{54DB9917-1207-48AA-A5BE-B1D98897B5DC}" dt="2020-02-17T00:16:22.005" v="140" actId="20577"/>
        <pc:sldMkLst>
          <pc:docMk/>
          <pc:sldMk cId="3958372042" sldId="1283"/>
        </pc:sldMkLst>
        <pc:spChg chg="mod">
          <ac:chgData name="Lenni Lobel" userId="38f762f444469328" providerId="LiveId" clId="{54DB9917-1207-48AA-A5BE-B1D98897B5DC}" dt="2020-02-17T00:16:22.005" v="140" actId="20577"/>
          <ac:spMkLst>
            <pc:docMk/>
            <pc:sldMk cId="3958372042" sldId="1283"/>
            <ac:spMk id="526338" creationId="{00000000-0000-0000-0000-000000000000}"/>
          </ac:spMkLst>
        </pc:spChg>
      </pc:sldChg>
      <pc:sldChg chg="addSp delSp modSp add">
        <pc:chgData name="Lenni Lobel" userId="38f762f444469328" providerId="LiveId" clId="{54DB9917-1207-48AA-A5BE-B1D98897B5DC}" dt="2020-02-17T01:22:05.518" v="293"/>
        <pc:sldMkLst>
          <pc:docMk/>
          <pc:sldMk cId="720680738" sldId="1284"/>
        </pc:sldMkLst>
        <pc:spChg chg="mod">
          <ac:chgData name="Lenni Lobel" userId="38f762f444469328" providerId="LiveId" clId="{54DB9917-1207-48AA-A5BE-B1D98897B5DC}" dt="2020-02-17T01:22:05.518" v="293"/>
          <ac:spMkLst>
            <pc:docMk/>
            <pc:sldMk cId="720680738" sldId="1284"/>
            <ac:spMk id="3" creationId="{00000000-0000-0000-0000-000000000000}"/>
          </ac:spMkLst>
        </pc:spChg>
        <pc:spChg chg="add del mod">
          <ac:chgData name="Lenni Lobel" userId="38f762f444469328" providerId="LiveId" clId="{54DB9917-1207-48AA-A5BE-B1D98897B5DC}" dt="2020-02-17T01:18:25.048" v="259"/>
          <ac:spMkLst>
            <pc:docMk/>
            <pc:sldMk cId="720680738" sldId="1284"/>
            <ac:spMk id="4" creationId="{EC39033D-D079-47CD-9931-F615ED941552}"/>
          </ac:spMkLst>
        </pc:spChg>
        <pc:spChg chg="add del mod">
          <ac:chgData name="Lenni Lobel" userId="38f762f444469328" providerId="LiveId" clId="{54DB9917-1207-48AA-A5BE-B1D98897B5DC}" dt="2020-02-17T01:18:25.048" v="259"/>
          <ac:spMkLst>
            <pc:docMk/>
            <pc:sldMk cId="720680738" sldId="1284"/>
            <ac:spMk id="5" creationId="{89D2C662-2C25-41B9-872C-A78692BE927B}"/>
          </ac:spMkLst>
        </pc:spChg>
        <pc:spChg chg="add del mod">
          <ac:chgData name="Lenni Lobel" userId="38f762f444469328" providerId="LiveId" clId="{54DB9917-1207-48AA-A5BE-B1D98897B5DC}" dt="2020-02-17T01:22:05.518" v="293"/>
          <ac:spMkLst>
            <pc:docMk/>
            <pc:sldMk cId="720680738" sldId="1284"/>
            <ac:spMk id="6" creationId="{F059E14F-88EE-4895-8A8F-F25B3F0DC91A}"/>
          </ac:spMkLst>
        </pc:spChg>
        <pc:spChg chg="add del mod">
          <ac:chgData name="Lenni Lobel" userId="38f762f444469328" providerId="LiveId" clId="{54DB9917-1207-48AA-A5BE-B1D98897B5DC}" dt="2020-02-17T01:22:05.518" v="293"/>
          <ac:spMkLst>
            <pc:docMk/>
            <pc:sldMk cId="720680738" sldId="1284"/>
            <ac:spMk id="7" creationId="{BF53797B-5038-4009-9259-BACB5EFE1108}"/>
          </ac:spMkLst>
        </pc:spChg>
      </pc:sldChg>
    </pc:docChg>
  </pc:docChgLst>
  <pc:docChgLst>
    <pc:chgData name="Lenni Lobel" userId="38f762f444469328" providerId="LiveId" clId="{3891CCCC-8B71-4625-8B7B-E5DD032F32ED}"/>
    <pc:docChg chg="undo custSel delSld modSld delMainMaster modMainMaster">
      <pc:chgData name="Lenni Lobel" userId="38f762f444469328" providerId="LiveId" clId="{3891CCCC-8B71-4625-8B7B-E5DD032F32ED}" dt="2020-02-19T14:44:34.649" v="102" actId="2696"/>
      <pc:docMkLst>
        <pc:docMk/>
      </pc:docMkLst>
      <pc:sldChg chg="del">
        <pc:chgData name="Lenni Lobel" userId="38f762f444469328" providerId="LiveId" clId="{3891CCCC-8B71-4625-8B7B-E5DD032F32ED}" dt="2020-02-19T14:36:57.833" v="0" actId="47"/>
        <pc:sldMkLst>
          <pc:docMk/>
          <pc:sldMk cId="1465299317" sldId="265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61233330" sldId="26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273899511" sldId="467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2234205357" sldId="471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143048040" sldId="61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566255482" sldId="61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718697512" sldId="61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619993884" sldId="65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531710214" sldId="653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243825886" sldId="65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438762449" sldId="66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714983392" sldId="66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386144617" sldId="66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641295554" sldId="66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145207136" sldId="67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219678463" sldId="67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827777326" sldId="68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438954805" sldId="68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544656586" sldId="68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601408997" sldId="68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748213381" sldId="694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288226609" sldId="69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553696151" sldId="69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262125691" sldId="69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116411695" sldId="69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185278355" sldId="69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866278766" sldId="703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94207387" sldId="70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728035122" sldId="70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337119875" sldId="71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106348108" sldId="711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041669137" sldId="713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12363743" sldId="714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668587052" sldId="71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47436311" sldId="71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089631689" sldId="71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76720460" sldId="71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35809737" sldId="72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212436268" sldId="721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23299403" sldId="72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910195516" sldId="724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006380777" sldId="74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602104248" sldId="74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228837154" sldId="74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13308934" sldId="75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000837388" sldId="751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001315705" sldId="75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109157373" sldId="75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655018614" sldId="75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093677810" sldId="75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915366163" sldId="76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398979438" sldId="761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174253494" sldId="773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319187343" sldId="78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629095997" sldId="79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434290536" sldId="79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56323060" sldId="799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160606916" sldId="80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940598021" sldId="829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640314037" sldId="85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369987252" sldId="86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006178450" sldId="86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590466747" sldId="86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753541235" sldId="86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72772885" sldId="86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167538319" sldId="87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013441723" sldId="871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038708817" sldId="87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694548474" sldId="873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873128248" sldId="874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219673584" sldId="87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669827818" sldId="87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399617831" sldId="87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725260957" sldId="87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92193860" sldId="87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93787873" sldId="88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147685771" sldId="88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643104026" sldId="89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85670003" sldId="89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783775495" sldId="89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775866791" sldId="90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014871831" sldId="90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655587485" sldId="91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12654284" sldId="914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057911359" sldId="91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477744590" sldId="91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273186009" sldId="91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575422315" sldId="91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593562864" sldId="92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258831310" sldId="923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771119962" sldId="924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484461871" sldId="92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784223739" sldId="92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470318173" sldId="92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629861177" sldId="93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635829402" sldId="931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700347879" sldId="1001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655481649" sldId="100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118180509" sldId="1003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745033302" sldId="100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876856410" sldId="1017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331253355" sldId="1128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1470321535" sldId="1132"/>
        </pc:sldMkLst>
      </pc:sldChg>
      <pc:sldChg chg="addSp delSp modSp mod delAnim">
        <pc:chgData name="Lenni Lobel" userId="38f762f444469328" providerId="LiveId" clId="{3891CCCC-8B71-4625-8B7B-E5DD032F32ED}" dt="2020-02-19T14:37:43.706" v="5" actId="478"/>
        <pc:sldMkLst>
          <pc:docMk/>
          <pc:sldMk cId="3155996541" sldId="1135"/>
        </pc:sldMkLst>
        <pc:spChg chg="del">
          <ac:chgData name="Lenni Lobel" userId="38f762f444469328" providerId="LiveId" clId="{3891CCCC-8B71-4625-8B7B-E5DD032F32ED}" dt="2020-02-19T14:37:41.620" v="4" actId="478"/>
          <ac:spMkLst>
            <pc:docMk/>
            <pc:sldMk cId="3155996541" sldId="1135"/>
            <ac:spMk id="3" creationId="{0B13D300-4EB8-4547-BC76-1E0D45671513}"/>
          </ac:spMkLst>
        </pc:spChg>
        <pc:spChg chg="del">
          <ac:chgData name="Lenni Lobel" userId="38f762f444469328" providerId="LiveId" clId="{3891CCCC-8B71-4625-8B7B-E5DD032F32ED}" dt="2020-02-19T14:37:41.620" v="4" actId="478"/>
          <ac:spMkLst>
            <pc:docMk/>
            <pc:sldMk cId="3155996541" sldId="1135"/>
            <ac:spMk id="4" creationId="{992E73A5-A645-48ED-AD05-5B71C2832478}"/>
          </ac:spMkLst>
        </pc:spChg>
        <pc:spChg chg="add del mod">
          <ac:chgData name="Lenni Lobel" userId="38f762f444469328" providerId="LiveId" clId="{3891CCCC-8B71-4625-8B7B-E5DD032F32ED}" dt="2020-02-19T14:37:43.706" v="5" actId="478"/>
          <ac:spMkLst>
            <pc:docMk/>
            <pc:sldMk cId="3155996541" sldId="1135"/>
            <ac:spMk id="5" creationId="{B77604BC-2275-43A0-A991-15831418E55F}"/>
          </ac:spMkLst>
        </pc:spChg>
        <pc:spChg chg="add del mod">
          <ac:chgData name="Lenni Lobel" userId="38f762f444469328" providerId="LiveId" clId="{3891CCCC-8B71-4625-8B7B-E5DD032F32ED}" dt="2020-02-19T14:37:43.706" v="5" actId="478"/>
          <ac:spMkLst>
            <pc:docMk/>
            <pc:sldMk cId="3155996541" sldId="1135"/>
            <ac:spMk id="7" creationId="{31B7BD2E-3EC5-4152-A125-CE05C61199B9}"/>
          </ac:spMkLst>
        </pc:spChg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4265533736" sldId="1136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2734624263" sldId="1138"/>
        </pc:sldMkLst>
      </pc:sldChg>
      <pc:sldChg chg="addSp delSp modSp mod delAnim">
        <pc:chgData name="Lenni Lobel" userId="38f762f444469328" providerId="LiveId" clId="{3891CCCC-8B71-4625-8B7B-E5DD032F32ED}" dt="2020-02-19T14:39:43.493" v="28"/>
        <pc:sldMkLst>
          <pc:docMk/>
          <pc:sldMk cId="416775242" sldId="1139"/>
        </pc:sldMkLst>
        <pc:spChg chg="del">
          <ac:chgData name="Lenni Lobel" userId="38f762f444469328" providerId="LiveId" clId="{3891CCCC-8B71-4625-8B7B-E5DD032F32ED}" dt="2020-02-19T14:37:13.475" v="1" actId="478"/>
          <ac:spMkLst>
            <pc:docMk/>
            <pc:sldMk cId="416775242" sldId="1139"/>
            <ac:spMk id="3" creationId="{0B13D300-4EB8-4547-BC76-1E0D45671513}"/>
          </ac:spMkLst>
        </pc:spChg>
        <pc:spChg chg="del">
          <ac:chgData name="Lenni Lobel" userId="38f762f444469328" providerId="LiveId" clId="{3891CCCC-8B71-4625-8B7B-E5DD032F32ED}" dt="2020-02-19T14:37:13.475" v="1" actId="478"/>
          <ac:spMkLst>
            <pc:docMk/>
            <pc:sldMk cId="416775242" sldId="1139"/>
            <ac:spMk id="4" creationId="{992E73A5-A645-48ED-AD05-5B71C2832478}"/>
          </ac:spMkLst>
        </pc:spChg>
        <pc:spChg chg="add del mod">
          <ac:chgData name="Lenni Lobel" userId="38f762f444469328" providerId="LiveId" clId="{3891CCCC-8B71-4625-8B7B-E5DD032F32ED}" dt="2020-02-19T14:37:16.197" v="2" actId="478"/>
          <ac:spMkLst>
            <pc:docMk/>
            <pc:sldMk cId="416775242" sldId="1139"/>
            <ac:spMk id="5" creationId="{4C1B9967-2892-44E8-B0A1-67CD699A6319}"/>
          </ac:spMkLst>
        </pc:spChg>
        <pc:spChg chg="add del mod">
          <ac:chgData name="Lenni Lobel" userId="38f762f444469328" providerId="LiveId" clId="{3891CCCC-8B71-4625-8B7B-E5DD032F32ED}" dt="2020-02-19T14:37:16.197" v="2" actId="478"/>
          <ac:spMkLst>
            <pc:docMk/>
            <pc:sldMk cId="416775242" sldId="1139"/>
            <ac:spMk id="7" creationId="{84796FFB-C728-48D5-B48D-72C421DDA0BD}"/>
          </ac:spMkLst>
        </pc:spChg>
        <pc:spChg chg="add del mod">
          <ac:chgData name="Lenni Lobel" userId="38f762f444469328" providerId="LiveId" clId="{3891CCCC-8B71-4625-8B7B-E5DD032F32ED}" dt="2020-02-19T14:39:43.493" v="28"/>
          <ac:spMkLst>
            <pc:docMk/>
            <pc:sldMk cId="416775242" sldId="1139"/>
            <ac:spMk id="8" creationId="{8231F300-BA9E-4BCC-83E5-910B5869CB0B}"/>
          </ac:spMkLst>
        </pc:spChg>
        <pc:spChg chg="add del mod">
          <ac:chgData name="Lenni Lobel" userId="38f762f444469328" providerId="LiveId" clId="{3891CCCC-8B71-4625-8B7B-E5DD032F32ED}" dt="2020-02-19T14:39:43.493" v="28"/>
          <ac:spMkLst>
            <pc:docMk/>
            <pc:sldMk cId="416775242" sldId="1139"/>
            <ac:spMk id="9" creationId="{8EAB3FF1-E3A5-41B0-9970-1632B6B597C2}"/>
          </ac:spMkLst>
        </pc:spChg>
      </pc:sldChg>
      <pc:sldChg chg="del">
        <pc:chgData name="Lenni Lobel" userId="38f762f444469328" providerId="LiveId" clId="{3891CCCC-8B71-4625-8B7B-E5DD032F32ED}" dt="2020-02-19T14:37:38.818" v="3" actId="47"/>
        <pc:sldMkLst>
          <pc:docMk/>
          <pc:sldMk cId="3652778174" sldId="1143"/>
        </pc:sldMkLst>
      </pc:sldChg>
      <pc:sldChg chg="addSp delSp modSp mod delAnim modNotesTx">
        <pc:chgData name="Lenni Lobel" userId="38f762f444469328" providerId="LiveId" clId="{3891CCCC-8B71-4625-8B7B-E5DD032F32ED}" dt="2020-02-19T14:40:59.766" v="29" actId="6549"/>
        <pc:sldMkLst>
          <pc:docMk/>
          <pc:sldMk cId="1406262182" sldId="1164"/>
        </pc:sldMkLst>
        <pc:spChg chg="del">
          <ac:chgData name="Lenni Lobel" userId="38f762f444469328" providerId="LiveId" clId="{3891CCCC-8B71-4625-8B7B-E5DD032F32ED}" dt="2020-02-19T14:38:00.268" v="7" actId="478"/>
          <ac:spMkLst>
            <pc:docMk/>
            <pc:sldMk cId="1406262182" sldId="1164"/>
            <ac:spMk id="3" creationId="{0B13D300-4EB8-4547-BC76-1E0D45671513}"/>
          </ac:spMkLst>
        </pc:spChg>
        <pc:spChg chg="del">
          <ac:chgData name="Lenni Lobel" userId="38f762f444469328" providerId="LiveId" clId="{3891CCCC-8B71-4625-8B7B-E5DD032F32ED}" dt="2020-02-19T14:38:00.268" v="7" actId="478"/>
          <ac:spMkLst>
            <pc:docMk/>
            <pc:sldMk cId="1406262182" sldId="1164"/>
            <ac:spMk id="4" creationId="{992E73A5-A645-48ED-AD05-5B71C2832478}"/>
          </ac:spMkLst>
        </pc:spChg>
        <pc:spChg chg="add del mod">
          <ac:chgData name="Lenni Lobel" userId="38f762f444469328" providerId="LiveId" clId="{3891CCCC-8B71-4625-8B7B-E5DD032F32ED}" dt="2020-02-19T14:38:02.395" v="8" actId="478"/>
          <ac:spMkLst>
            <pc:docMk/>
            <pc:sldMk cId="1406262182" sldId="1164"/>
            <ac:spMk id="5" creationId="{22C97715-AF70-435E-B439-CB8500E9F0DC}"/>
          </ac:spMkLst>
        </pc:spChg>
        <pc:spChg chg="add del mod">
          <ac:chgData name="Lenni Lobel" userId="38f762f444469328" providerId="LiveId" clId="{3891CCCC-8B71-4625-8B7B-E5DD032F32ED}" dt="2020-02-19T14:38:02.395" v="8" actId="478"/>
          <ac:spMkLst>
            <pc:docMk/>
            <pc:sldMk cId="1406262182" sldId="1164"/>
            <ac:spMk id="7" creationId="{AB810627-F0CF-4E7A-8401-39888A548F8D}"/>
          </ac:spMkLst>
        </pc:spChg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409893606" sldId="1166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176581411" sldId="116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81779183" sldId="116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97347183" sldId="116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695405281" sldId="1170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1460779014" sldId="1171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231659459" sldId="117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94431843" sldId="118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53433590" sldId="1183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819063617" sldId="1184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99987050" sldId="118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066518586" sldId="1186"/>
        </pc:sldMkLst>
      </pc:sldChg>
      <pc:sldChg chg="addSp delSp modSp mod delAnim modNotesTx">
        <pc:chgData name="Lenni Lobel" userId="38f762f444469328" providerId="LiveId" clId="{3891CCCC-8B71-4625-8B7B-E5DD032F32ED}" dt="2020-02-19T14:41:15.961" v="30" actId="6549"/>
        <pc:sldMkLst>
          <pc:docMk/>
          <pc:sldMk cId="2196621941" sldId="1201"/>
        </pc:sldMkLst>
        <pc:spChg chg="del">
          <ac:chgData name="Lenni Lobel" userId="38f762f444469328" providerId="LiveId" clId="{3891CCCC-8B71-4625-8B7B-E5DD032F32ED}" dt="2020-02-19T14:38:17.691" v="9" actId="478"/>
          <ac:spMkLst>
            <pc:docMk/>
            <pc:sldMk cId="2196621941" sldId="1201"/>
            <ac:spMk id="3" creationId="{0B13D300-4EB8-4547-BC76-1E0D45671513}"/>
          </ac:spMkLst>
        </pc:spChg>
        <pc:spChg chg="del">
          <ac:chgData name="Lenni Lobel" userId="38f762f444469328" providerId="LiveId" clId="{3891CCCC-8B71-4625-8B7B-E5DD032F32ED}" dt="2020-02-19T14:38:17.691" v="9" actId="478"/>
          <ac:spMkLst>
            <pc:docMk/>
            <pc:sldMk cId="2196621941" sldId="1201"/>
            <ac:spMk id="4" creationId="{992E73A5-A645-48ED-AD05-5B71C2832478}"/>
          </ac:spMkLst>
        </pc:spChg>
        <pc:spChg chg="add del mod">
          <ac:chgData name="Lenni Lobel" userId="38f762f444469328" providerId="LiveId" clId="{3891CCCC-8B71-4625-8B7B-E5DD032F32ED}" dt="2020-02-19T14:38:21.326" v="10" actId="478"/>
          <ac:spMkLst>
            <pc:docMk/>
            <pc:sldMk cId="2196621941" sldId="1201"/>
            <ac:spMk id="5" creationId="{233B266D-8612-44F1-A837-E622C7CD1C4E}"/>
          </ac:spMkLst>
        </pc:spChg>
        <pc:spChg chg="add del mod">
          <ac:chgData name="Lenni Lobel" userId="38f762f444469328" providerId="LiveId" clId="{3891CCCC-8B71-4625-8B7B-E5DD032F32ED}" dt="2020-02-19T14:38:21.326" v="10" actId="478"/>
          <ac:spMkLst>
            <pc:docMk/>
            <pc:sldMk cId="2196621941" sldId="1201"/>
            <ac:spMk id="7" creationId="{F18E8DB9-AD1F-497E-B9FE-5D9569347E5E}"/>
          </ac:spMkLst>
        </pc:spChg>
      </pc:sldChg>
      <pc:sldChg chg="addSp delSp modSp mod delAnim">
        <pc:chgData name="Lenni Lobel" userId="38f762f444469328" providerId="LiveId" clId="{3891CCCC-8B71-4625-8B7B-E5DD032F32ED}" dt="2020-02-19T14:41:29.036" v="32" actId="478"/>
        <pc:sldMkLst>
          <pc:docMk/>
          <pc:sldMk cId="3252219793" sldId="1202"/>
        </pc:sldMkLst>
        <pc:spChg chg="del">
          <ac:chgData name="Lenni Lobel" userId="38f762f444469328" providerId="LiveId" clId="{3891CCCC-8B71-4625-8B7B-E5DD032F32ED}" dt="2020-02-19T14:41:25.930" v="31" actId="478"/>
          <ac:spMkLst>
            <pc:docMk/>
            <pc:sldMk cId="3252219793" sldId="1202"/>
            <ac:spMk id="3" creationId="{0B13D300-4EB8-4547-BC76-1E0D45671513}"/>
          </ac:spMkLst>
        </pc:spChg>
        <pc:spChg chg="del">
          <ac:chgData name="Lenni Lobel" userId="38f762f444469328" providerId="LiveId" clId="{3891CCCC-8B71-4625-8B7B-E5DD032F32ED}" dt="2020-02-19T14:38:48.020" v="11" actId="478"/>
          <ac:spMkLst>
            <pc:docMk/>
            <pc:sldMk cId="3252219793" sldId="1202"/>
            <ac:spMk id="4" creationId="{992E73A5-A645-48ED-AD05-5B71C2832478}"/>
          </ac:spMkLst>
        </pc:spChg>
        <pc:spChg chg="add del mod">
          <ac:chgData name="Lenni Lobel" userId="38f762f444469328" providerId="LiveId" clId="{3891CCCC-8B71-4625-8B7B-E5DD032F32ED}" dt="2020-02-19T14:38:52.144" v="12" actId="478"/>
          <ac:spMkLst>
            <pc:docMk/>
            <pc:sldMk cId="3252219793" sldId="1202"/>
            <ac:spMk id="5" creationId="{BB075245-C504-418B-9CEB-E2EFA3FBCA55}"/>
          </ac:spMkLst>
        </pc:spChg>
        <pc:spChg chg="add del mod">
          <ac:chgData name="Lenni Lobel" userId="38f762f444469328" providerId="LiveId" clId="{3891CCCC-8B71-4625-8B7B-E5DD032F32ED}" dt="2020-02-19T14:41:29.036" v="32" actId="478"/>
          <ac:spMkLst>
            <pc:docMk/>
            <pc:sldMk cId="3252219793" sldId="1202"/>
            <ac:spMk id="7" creationId="{7BB016AB-9455-4A26-8E14-E5D89FE2F5E5}"/>
          </ac:spMkLst>
        </pc:spChg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1595993169" sldId="1204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534581370" sldId="1205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651549705" sldId="1206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504964769" sldId="1207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4188996794" sldId="1208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297445754" sldId="1209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922800054" sldId="1210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4231418195" sldId="1211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2691966755" sldId="1212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2432516802" sldId="1213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124552020" sldId="1214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1759951761" sldId="1215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2423273361" sldId="1216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4135430362" sldId="1217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4154463626" sldId="1218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422414808" sldId="1219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413455117" sldId="1220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254690171" sldId="1221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494070844" sldId="1223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278182808" sldId="1224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1562587862" sldId="1225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613935964" sldId="1226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2755803788" sldId="1227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943003626" sldId="1228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876453619" sldId="1229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174847865" sldId="1230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1609537419" sldId="1231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4271815716" sldId="1232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1596010200" sldId="1233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777327352" sldId="1234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2513009838" sldId="1235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556867383" sldId="1236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214192588" sldId="1237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3768660616" sldId="1238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1292438807" sldId="124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52791624" sldId="1241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787406992" sldId="124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205596402" sldId="1243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994535195" sldId="124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492579827" sldId="124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57555050" sldId="125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516154938" sldId="1251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288257296" sldId="125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704917412" sldId="1253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489387031" sldId="1254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26609424" sldId="125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86988408" sldId="125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422849364" sldId="125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804235195" sldId="125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266418376" sldId="126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41870844" sldId="1261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937558564" sldId="126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447998500" sldId="1263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4003102441" sldId="1264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354810834" sldId="126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94946066" sldId="126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319194892" sldId="1267"/>
        </pc:sldMkLst>
      </pc:sldChg>
      <pc:sldChg chg="del">
        <pc:chgData name="Lenni Lobel" userId="38f762f444469328" providerId="LiveId" clId="{3891CCCC-8B71-4625-8B7B-E5DD032F32ED}" dt="2020-02-19T14:37:57.793" v="6" actId="47"/>
        <pc:sldMkLst>
          <pc:docMk/>
          <pc:sldMk cId="3315373711" sldId="1272"/>
        </pc:sldMkLst>
      </pc:sldChg>
      <pc:sldChg chg="addSp delSp modSp mod delAnim">
        <pc:chgData name="Lenni Lobel" userId="38f762f444469328" providerId="LiveId" clId="{3891CCCC-8B71-4625-8B7B-E5DD032F32ED}" dt="2020-02-19T14:41:40.427" v="35" actId="478"/>
        <pc:sldMkLst>
          <pc:docMk/>
          <pc:sldMk cId="95515693" sldId="1273"/>
        </pc:sldMkLst>
        <pc:spChg chg="del">
          <ac:chgData name="Lenni Lobel" userId="38f762f444469328" providerId="LiveId" clId="{3891CCCC-8B71-4625-8B7B-E5DD032F32ED}" dt="2020-02-19T14:41:38.281" v="33" actId="478"/>
          <ac:spMkLst>
            <pc:docMk/>
            <pc:sldMk cId="95515693" sldId="1273"/>
            <ac:spMk id="3" creationId="{0B13D300-4EB8-4547-BC76-1E0D45671513}"/>
          </ac:spMkLst>
        </pc:spChg>
        <pc:spChg chg="del">
          <ac:chgData name="Lenni Lobel" userId="38f762f444469328" providerId="LiveId" clId="{3891CCCC-8B71-4625-8B7B-E5DD032F32ED}" dt="2020-02-19T14:41:38.281" v="33" actId="478"/>
          <ac:spMkLst>
            <pc:docMk/>
            <pc:sldMk cId="95515693" sldId="1273"/>
            <ac:spMk id="4" creationId="{992E73A5-A645-48ED-AD05-5B71C2832478}"/>
          </ac:spMkLst>
        </pc:spChg>
        <pc:spChg chg="add del mod">
          <ac:chgData name="Lenni Lobel" userId="38f762f444469328" providerId="LiveId" clId="{3891CCCC-8B71-4625-8B7B-E5DD032F32ED}" dt="2020-02-19T14:41:40.427" v="35" actId="478"/>
          <ac:spMkLst>
            <pc:docMk/>
            <pc:sldMk cId="95515693" sldId="1273"/>
            <ac:spMk id="6" creationId="{2CCB4B1E-C672-436E-9ACC-91AA096A4154}"/>
          </ac:spMkLst>
        </pc:spChg>
        <pc:spChg chg="add del mod">
          <ac:chgData name="Lenni Lobel" userId="38f762f444469328" providerId="LiveId" clId="{3891CCCC-8B71-4625-8B7B-E5DD032F32ED}" dt="2020-02-19T14:41:40.427" v="35" actId="478"/>
          <ac:spMkLst>
            <pc:docMk/>
            <pc:sldMk cId="95515693" sldId="1273"/>
            <ac:spMk id="8" creationId="{AF65CFB2-5C06-4688-A200-6BDBCA488D80}"/>
          </ac:spMkLst>
        </pc:spChg>
        <pc:graphicFrameChg chg="add del mod">
          <ac:chgData name="Lenni Lobel" userId="38f762f444469328" providerId="LiveId" clId="{3891CCCC-8B71-4625-8B7B-E5DD032F32ED}" dt="2020-02-19T14:39:18.320" v="14"/>
          <ac:graphicFrameMkLst>
            <pc:docMk/>
            <pc:sldMk cId="95515693" sldId="1273"/>
            <ac:graphicFrameMk id="2" creationId="{3904513D-2A6A-4F0C-A391-EABB3C729634}"/>
          </ac:graphicFrameMkLst>
        </pc:graphicFrameChg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883941958" sldId="1277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2779118389" sldId="1278"/>
        </pc:sldMkLst>
      </pc:sldChg>
      <pc:sldChg chg="del">
        <pc:chgData name="Lenni Lobel" userId="38f762f444469328" providerId="LiveId" clId="{3891CCCC-8B71-4625-8B7B-E5DD032F32ED}" dt="2020-02-19T14:36:57.833" v="0" actId="47"/>
        <pc:sldMkLst>
          <pc:docMk/>
          <pc:sldMk cId="226905696" sldId="128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720680738" sldId="1284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430117985" sldId="1285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979397954" sldId="1286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905775797" sldId="1287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521318004" sldId="1288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963838304" sldId="1289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2131885829" sldId="1290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3463232610" sldId="1291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1505362363" sldId="1292"/>
        </pc:sldMkLst>
      </pc:sldChg>
      <pc:sldChg chg="del">
        <pc:chgData name="Lenni Lobel" userId="38f762f444469328" providerId="LiveId" clId="{3891CCCC-8B71-4625-8B7B-E5DD032F32ED}" dt="2020-02-19T14:41:50.335" v="36" actId="47"/>
        <pc:sldMkLst>
          <pc:docMk/>
          <pc:sldMk cId="727348928" sldId="1293"/>
        </pc:sldMkLst>
      </pc:sldChg>
      <pc:sldMasterChg chg="delSp mod setBg delSldLayout modSldLayout">
        <pc:chgData name="Lenni Lobel" userId="38f762f444469328" providerId="LiveId" clId="{3891CCCC-8B71-4625-8B7B-E5DD032F32ED}" dt="2020-02-19T14:44:34.649" v="102" actId="2696"/>
        <pc:sldMasterMkLst>
          <pc:docMk/>
          <pc:sldMasterMk cId="2946264167" sldId="2147483648"/>
        </pc:sldMasterMkLst>
        <pc:spChg chg="del">
          <ac:chgData name="Lenni Lobel" userId="38f762f444469328" providerId="LiveId" clId="{3891CCCC-8B71-4625-8B7B-E5DD032F32ED}" dt="2020-02-19T14:43:14.530" v="95" actId="478"/>
          <ac:spMkLst>
            <pc:docMk/>
            <pc:sldMasterMk cId="2946264167" sldId="2147483648"/>
            <ac:spMk id="2" creationId="{00000000-0000-0000-0000-000000000000}"/>
          </ac:spMkLst>
        </pc:spChg>
        <pc:spChg chg="del">
          <ac:chgData name="Lenni Lobel" userId="38f762f444469328" providerId="LiveId" clId="{3891CCCC-8B71-4625-8B7B-E5DD032F32ED}" dt="2020-02-19T14:43:14.530" v="95" actId="478"/>
          <ac:spMkLst>
            <pc:docMk/>
            <pc:sldMasterMk cId="2946264167" sldId="2147483648"/>
            <ac:spMk id="3" creationId="{00000000-0000-0000-0000-000000000000}"/>
          </ac:spMkLst>
        </pc:spChg>
        <pc:spChg chg="del">
          <ac:chgData name="Lenni Lobel" userId="38f762f444469328" providerId="LiveId" clId="{3891CCCC-8B71-4625-8B7B-E5DD032F32ED}" dt="2020-02-19T14:43:47.563" v="99" actId="478"/>
          <ac:spMkLst>
            <pc:docMk/>
            <pc:sldMasterMk cId="2946264167" sldId="2147483648"/>
            <ac:spMk id="4" creationId="{00000000-0000-0000-0000-000000000000}"/>
          </ac:spMkLst>
        </pc:spChg>
        <pc:spChg chg="del">
          <ac:chgData name="Lenni Lobel" userId="38f762f444469328" providerId="LiveId" clId="{3891CCCC-8B71-4625-8B7B-E5DD032F32ED}" dt="2020-02-19T14:43:47.563" v="99" actId="478"/>
          <ac:spMkLst>
            <pc:docMk/>
            <pc:sldMasterMk cId="2946264167" sldId="2147483648"/>
            <ac:spMk id="5" creationId="{00000000-0000-0000-0000-000000000000}"/>
          </ac:spMkLst>
        </pc:spChg>
        <pc:spChg chg="del">
          <ac:chgData name="Lenni Lobel" userId="38f762f444469328" providerId="LiveId" clId="{3891CCCC-8B71-4625-8B7B-E5DD032F32ED}" dt="2020-02-19T14:43:47.563" v="99" actId="478"/>
          <ac:spMkLst>
            <pc:docMk/>
            <pc:sldMasterMk cId="2946264167" sldId="2147483648"/>
            <ac:spMk id="6" creationId="{00000000-0000-0000-0000-000000000000}"/>
          </ac:spMkLst>
        </pc:spChg>
        <pc:sldLayoutChg chg="del">
          <pc:chgData name="Lenni Lobel" userId="38f762f444469328" providerId="LiveId" clId="{3891CCCC-8B71-4625-8B7B-E5DD032F32ED}" dt="2020-02-19T14:44:34.649" v="102" actId="2696"/>
          <pc:sldLayoutMkLst>
            <pc:docMk/>
            <pc:sldMasterMk cId="2946264167" sldId="2147483648"/>
            <pc:sldLayoutMk cId="1299055915" sldId="2147483650"/>
          </pc:sldLayoutMkLst>
        </pc:sldLayoutChg>
        <pc:sldLayoutChg chg="del">
          <pc:chgData name="Lenni Lobel" userId="38f762f444469328" providerId="LiveId" clId="{3891CCCC-8B71-4625-8B7B-E5DD032F32ED}" dt="2020-02-19T14:43:18.193" v="96" actId="2696"/>
          <pc:sldLayoutMkLst>
            <pc:docMk/>
            <pc:sldMasterMk cId="2946264167" sldId="2147483648"/>
            <pc:sldLayoutMk cId="2058797549" sldId="2147483651"/>
          </pc:sldLayoutMkLst>
        </pc:sldLayoutChg>
        <pc:sldLayoutChg chg="addSp delSp mod">
          <pc:chgData name="Lenni Lobel" userId="38f762f444469328" providerId="LiveId" clId="{3891CCCC-8B71-4625-8B7B-E5DD032F32ED}" dt="2020-02-19T14:43:37.770" v="98" actId="478"/>
          <pc:sldLayoutMkLst>
            <pc:docMk/>
            <pc:sldMasterMk cId="2946264167" sldId="2147483648"/>
            <pc:sldLayoutMk cId="2357358416" sldId="2147483655"/>
          </pc:sldLayoutMkLst>
          <pc:spChg chg="del">
            <ac:chgData name="Lenni Lobel" userId="38f762f444469328" providerId="LiveId" clId="{3891CCCC-8B71-4625-8B7B-E5DD032F32ED}" dt="2020-02-19T14:43:34.506" v="97" actId="478"/>
            <ac:spMkLst>
              <pc:docMk/>
              <pc:sldMasterMk cId="2946264167" sldId="2147483648"/>
              <pc:sldLayoutMk cId="2357358416" sldId="2147483655"/>
              <ac:spMk id="2" creationId="{00000000-0000-0000-0000-000000000000}"/>
            </ac:spMkLst>
          </pc:spChg>
          <pc:spChg chg="del">
            <ac:chgData name="Lenni Lobel" userId="38f762f444469328" providerId="LiveId" clId="{3891CCCC-8B71-4625-8B7B-E5DD032F32ED}" dt="2020-02-19T14:43:34.506" v="97" actId="478"/>
            <ac:spMkLst>
              <pc:docMk/>
              <pc:sldMasterMk cId="2946264167" sldId="2147483648"/>
              <pc:sldLayoutMk cId="2357358416" sldId="2147483655"/>
              <ac:spMk id="3" creationId="{00000000-0000-0000-0000-000000000000}"/>
            </ac:spMkLst>
          </pc:spChg>
          <pc:spChg chg="add del">
            <ac:chgData name="Lenni Lobel" userId="38f762f444469328" providerId="LiveId" clId="{3891CCCC-8B71-4625-8B7B-E5DD032F32ED}" dt="2020-02-19T14:43:37.770" v="98" actId="478"/>
            <ac:spMkLst>
              <pc:docMk/>
              <pc:sldMasterMk cId="2946264167" sldId="2147483648"/>
              <pc:sldLayoutMk cId="2357358416" sldId="2147483655"/>
              <ac:spMk id="4" creationId="{00000000-0000-0000-0000-000000000000}"/>
            </ac:spMkLst>
          </pc:spChg>
        </pc:sldLayoutChg>
      </pc:sldMasterChg>
      <pc:sldMasterChg chg="del delSldLayout">
        <pc:chgData name="Lenni Lobel" userId="38f762f444469328" providerId="LiveId" clId="{3891CCCC-8B71-4625-8B7B-E5DD032F32ED}" dt="2020-02-19T14:36:57.833" v="0" actId="47"/>
        <pc:sldMasterMkLst>
          <pc:docMk/>
          <pc:sldMasterMk cId="1388179135" sldId="2147483671"/>
        </pc:sldMasterMkLst>
        <pc:sldLayoutChg chg="del">
          <pc:chgData name="Lenni Lobel" userId="38f762f444469328" providerId="LiveId" clId="{3891CCCC-8B71-4625-8B7B-E5DD032F32ED}" dt="2020-02-19T14:36:57.833" v="0" actId="47"/>
          <pc:sldLayoutMkLst>
            <pc:docMk/>
            <pc:sldMasterMk cId="1388179135" sldId="2147483671"/>
            <pc:sldLayoutMk cId="747527935" sldId="2147483673"/>
          </pc:sldLayoutMkLst>
        </pc:sldLayoutChg>
      </pc:sldMasterChg>
      <pc:sldMasterChg chg="del delSldLayout">
        <pc:chgData name="Lenni Lobel" userId="38f762f444469328" providerId="LiveId" clId="{3891CCCC-8B71-4625-8B7B-E5DD032F32ED}" dt="2020-02-19T14:42:43.145" v="94" actId="2696"/>
        <pc:sldMasterMkLst>
          <pc:docMk/>
          <pc:sldMasterMk cId="1876453841" sldId="2147483674"/>
        </pc:sldMasterMkLst>
        <pc:sldLayoutChg chg="del">
          <pc:chgData name="Lenni Lobel" userId="38f762f444469328" providerId="LiveId" clId="{3891CCCC-8B71-4625-8B7B-E5DD032F32ED}" dt="2020-02-19T14:42:43.098" v="67" actId="2696"/>
          <pc:sldLayoutMkLst>
            <pc:docMk/>
            <pc:sldMasterMk cId="1876453841" sldId="2147483674"/>
            <pc:sldLayoutMk cId="864654501" sldId="2147483675"/>
          </pc:sldLayoutMkLst>
        </pc:sldLayoutChg>
        <pc:sldLayoutChg chg="del">
          <pc:chgData name="Lenni Lobel" userId="38f762f444469328" providerId="LiveId" clId="{3891CCCC-8B71-4625-8B7B-E5DD032F32ED}" dt="2020-02-19T14:42:43.098" v="68" actId="2696"/>
          <pc:sldLayoutMkLst>
            <pc:docMk/>
            <pc:sldMasterMk cId="1876453841" sldId="2147483674"/>
            <pc:sldLayoutMk cId="1801154673" sldId="2147483676"/>
          </pc:sldLayoutMkLst>
        </pc:sldLayoutChg>
        <pc:sldLayoutChg chg="del">
          <pc:chgData name="Lenni Lobel" userId="38f762f444469328" providerId="LiveId" clId="{3891CCCC-8B71-4625-8B7B-E5DD032F32ED}" dt="2020-02-19T14:42:43.098" v="69" actId="2696"/>
          <pc:sldLayoutMkLst>
            <pc:docMk/>
            <pc:sldMasterMk cId="1876453841" sldId="2147483674"/>
            <pc:sldLayoutMk cId="1690454810" sldId="2147483677"/>
          </pc:sldLayoutMkLst>
        </pc:sldLayoutChg>
        <pc:sldLayoutChg chg="del">
          <pc:chgData name="Lenni Lobel" userId="38f762f444469328" providerId="LiveId" clId="{3891CCCC-8B71-4625-8B7B-E5DD032F32ED}" dt="2020-02-19T14:42:43.098" v="70" actId="2696"/>
          <pc:sldLayoutMkLst>
            <pc:docMk/>
            <pc:sldMasterMk cId="1876453841" sldId="2147483674"/>
            <pc:sldLayoutMk cId="717293687" sldId="2147483678"/>
          </pc:sldLayoutMkLst>
        </pc:sldLayoutChg>
        <pc:sldLayoutChg chg="del">
          <pc:chgData name="Lenni Lobel" userId="38f762f444469328" providerId="LiveId" clId="{3891CCCC-8B71-4625-8B7B-E5DD032F32ED}" dt="2020-02-19T14:42:43.114" v="71" actId="2696"/>
          <pc:sldLayoutMkLst>
            <pc:docMk/>
            <pc:sldMasterMk cId="1876453841" sldId="2147483674"/>
            <pc:sldLayoutMk cId="2285943013" sldId="2147483679"/>
          </pc:sldLayoutMkLst>
        </pc:sldLayoutChg>
        <pc:sldLayoutChg chg="del">
          <pc:chgData name="Lenni Lobel" userId="38f762f444469328" providerId="LiveId" clId="{3891CCCC-8B71-4625-8B7B-E5DD032F32ED}" dt="2020-02-19T14:42:43.114" v="72" actId="2696"/>
          <pc:sldLayoutMkLst>
            <pc:docMk/>
            <pc:sldMasterMk cId="1876453841" sldId="2147483674"/>
            <pc:sldLayoutMk cId="4155040668" sldId="2147483680"/>
          </pc:sldLayoutMkLst>
        </pc:sldLayoutChg>
        <pc:sldLayoutChg chg="del">
          <pc:chgData name="Lenni Lobel" userId="38f762f444469328" providerId="LiveId" clId="{3891CCCC-8B71-4625-8B7B-E5DD032F32ED}" dt="2020-02-19T14:42:43.114" v="73" actId="2696"/>
          <pc:sldLayoutMkLst>
            <pc:docMk/>
            <pc:sldMasterMk cId="1876453841" sldId="2147483674"/>
            <pc:sldLayoutMk cId="2731711755" sldId="2147483681"/>
          </pc:sldLayoutMkLst>
        </pc:sldLayoutChg>
        <pc:sldLayoutChg chg="del">
          <pc:chgData name="Lenni Lobel" userId="38f762f444469328" providerId="LiveId" clId="{3891CCCC-8B71-4625-8B7B-E5DD032F32ED}" dt="2020-02-19T14:42:43.114" v="74" actId="2696"/>
          <pc:sldLayoutMkLst>
            <pc:docMk/>
            <pc:sldMasterMk cId="1876453841" sldId="2147483674"/>
            <pc:sldLayoutMk cId="2083555982" sldId="2147483682"/>
          </pc:sldLayoutMkLst>
        </pc:sldLayoutChg>
        <pc:sldLayoutChg chg="del">
          <pc:chgData name="Lenni Lobel" userId="38f762f444469328" providerId="LiveId" clId="{3891CCCC-8B71-4625-8B7B-E5DD032F32ED}" dt="2020-02-19T14:42:43.114" v="75" actId="2696"/>
          <pc:sldLayoutMkLst>
            <pc:docMk/>
            <pc:sldMasterMk cId="1876453841" sldId="2147483674"/>
            <pc:sldLayoutMk cId="2190014954" sldId="2147483683"/>
          </pc:sldLayoutMkLst>
        </pc:sldLayoutChg>
        <pc:sldLayoutChg chg="del">
          <pc:chgData name="Lenni Lobel" userId="38f762f444469328" providerId="LiveId" clId="{3891CCCC-8B71-4625-8B7B-E5DD032F32ED}" dt="2020-02-19T14:42:43.114" v="76" actId="2696"/>
          <pc:sldLayoutMkLst>
            <pc:docMk/>
            <pc:sldMasterMk cId="1876453841" sldId="2147483674"/>
            <pc:sldLayoutMk cId="1429646167" sldId="2147483684"/>
          </pc:sldLayoutMkLst>
        </pc:sldLayoutChg>
        <pc:sldLayoutChg chg="del">
          <pc:chgData name="Lenni Lobel" userId="38f762f444469328" providerId="LiveId" clId="{3891CCCC-8B71-4625-8B7B-E5DD032F32ED}" dt="2020-02-19T14:42:43.114" v="77" actId="2696"/>
          <pc:sldLayoutMkLst>
            <pc:docMk/>
            <pc:sldMasterMk cId="1876453841" sldId="2147483674"/>
            <pc:sldLayoutMk cId="2845686292" sldId="2147483685"/>
          </pc:sldLayoutMkLst>
        </pc:sldLayoutChg>
        <pc:sldLayoutChg chg="del">
          <pc:chgData name="Lenni Lobel" userId="38f762f444469328" providerId="LiveId" clId="{3891CCCC-8B71-4625-8B7B-E5DD032F32ED}" dt="2020-02-19T14:42:43.114" v="78" actId="2696"/>
          <pc:sldLayoutMkLst>
            <pc:docMk/>
            <pc:sldMasterMk cId="1876453841" sldId="2147483674"/>
            <pc:sldLayoutMk cId="2517953764" sldId="2147483686"/>
          </pc:sldLayoutMkLst>
        </pc:sldLayoutChg>
        <pc:sldLayoutChg chg="del">
          <pc:chgData name="Lenni Lobel" userId="38f762f444469328" providerId="LiveId" clId="{3891CCCC-8B71-4625-8B7B-E5DD032F32ED}" dt="2020-02-19T14:42:43.114" v="79" actId="2696"/>
          <pc:sldLayoutMkLst>
            <pc:docMk/>
            <pc:sldMasterMk cId="1876453841" sldId="2147483674"/>
            <pc:sldLayoutMk cId="3979174026" sldId="2147483687"/>
          </pc:sldLayoutMkLst>
        </pc:sldLayoutChg>
        <pc:sldLayoutChg chg="del">
          <pc:chgData name="Lenni Lobel" userId="38f762f444469328" providerId="LiveId" clId="{3891CCCC-8B71-4625-8B7B-E5DD032F32ED}" dt="2020-02-19T14:42:43.114" v="80" actId="2696"/>
          <pc:sldLayoutMkLst>
            <pc:docMk/>
            <pc:sldMasterMk cId="1876453841" sldId="2147483674"/>
            <pc:sldLayoutMk cId="2103510691" sldId="2147483688"/>
          </pc:sldLayoutMkLst>
        </pc:sldLayoutChg>
        <pc:sldLayoutChg chg="del">
          <pc:chgData name="Lenni Lobel" userId="38f762f444469328" providerId="LiveId" clId="{3891CCCC-8B71-4625-8B7B-E5DD032F32ED}" dt="2020-02-19T14:42:43.114" v="81" actId="2696"/>
          <pc:sldLayoutMkLst>
            <pc:docMk/>
            <pc:sldMasterMk cId="1876453841" sldId="2147483674"/>
            <pc:sldLayoutMk cId="3783342448" sldId="2147483689"/>
          </pc:sldLayoutMkLst>
        </pc:sldLayoutChg>
        <pc:sldLayoutChg chg="del">
          <pc:chgData name="Lenni Lobel" userId="38f762f444469328" providerId="LiveId" clId="{3891CCCC-8B71-4625-8B7B-E5DD032F32ED}" dt="2020-02-19T14:42:43.114" v="82" actId="2696"/>
          <pc:sldLayoutMkLst>
            <pc:docMk/>
            <pc:sldMasterMk cId="1876453841" sldId="2147483674"/>
            <pc:sldLayoutMk cId="211628701" sldId="2147483690"/>
          </pc:sldLayoutMkLst>
        </pc:sldLayoutChg>
        <pc:sldLayoutChg chg="del">
          <pc:chgData name="Lenni Lobel" userId="38f762f444469328" providerId="LiveId" clId="{3891CCCC-8B71-4625-8B7B-E5DD032F32ED}" dt="2020-02-19T14:42:43.114" v="83" actId="2696"/>
          <pc:sldLayoutMkLst>
            <pc:docMk/>
            <pc:sldMasterMk cId="1876453841" sldId="2147483674"/>
            <pc:sldLayoutMk cId="3690848533" sldId="2147483691"/>
          </pc:sldLayoutMkLst>
        </pc:sldLayoutChg>
        <pc:sldLayoutChg chg="del">
          <pc:chgData name="Lenni Lobel" userId="38f762f444469328" providerId="LiveId" clId="{3891CCCC-8B71-4625-8B7B-E5DD032F32ED}" dt="2020-02-19T14:42:43.130" v="84" actId="2696"/>
          <pc:sldLayoutMkLst>
            <pc:docMk/>
            <pc:sldMasterMk cId="1876453841" sldId="2147483674"/>
            <pc:sldLayoutMk cId="3954990528" sldId="2147483692"/>
          </pc:sldLayoutMkLst>
        </pc:sldLayoutChg>
        <pc:sldLayoutChg chg="del">
          <pc:chgData name="Lenni Lobel" userId="38f762f444469328" providerId="LiveId" clId="{3891CCCC-8B71-4625-8B7B-E5DD032F32ED}" dt="2020-02-19T14:42:43.130" v="85" actId="2696"/>
          <pc:sldLayoutMkLst>
            <pc:docMk/>
            <pc:sldMasterMk cId="1876453841" sldId="2147483674"/>
            <pc:sldLayoutMk cId="1032116964" sldId="2147483693"/>
          </pc:sldLayoutMkLst>
        </pc:sldLayoutChg>
        <pc:sldLayoutChg chg="del">
          <pc:chgData name="Lenni Lobel" userId="38f762f444469328" providerId="LiveId" clId="{3891CCCC-8B71-4625-8B7B-E5DD032F32ED}" dt="2020-02-19T14:42:43.130" v="86" actId="2696"/>
          <pc:sldLayoutMkLst>
            <pc:docMk/>
            <pc:sldMasterMk cId="1876453841" sldId="2147483674"/>
            <pc:sldLayoutMk cId="2915876011" sldId="2147483694"/>
          </pc:sldLayoutMkLst>
        </pc:sldLayoutChg>
        <pc:sldLayoutChg chg="del">
          <pc:chgData name="Lenni Lobel" userId="38f762f444469328" providerId="LiveId" clId="{3891CCCC-8B71-4625-8B7B-E5DD032F32ED}" dt="2020-02-19T14:42:43.130" v="87" actId="2696"/>
          <pc:sldLayoutMkLst>
            <pc:docMk/>
            <pc:sldMasterMk cId="1876453841" sldId="2147483674"/>
            <pc:sldLayoutMk cId="2195165646" sldId="2147483695"/>
          </pc:sldLayoutMkLst>
        </pc:sldLayoutChg>
        <pc:sldLayoutChg chg="del">
          <pc:chgData name="Lenni Lobel" userId="38f762f444469328" providerId="LiveId" clId="{3891CCCC-8B71-4625-8B7B-E5DD032F32ED}" dt="2020-02-19T14:42:43.130" v="88" actId="2696"/>
          <pc:sldLayoutMkLst>
            <pc:docMk/>
            <pc:sldMasterMk cId="1876453841" sldId="2147483674"/>
            <pc:sldLayoutMk cId="3826876742" sldId="2147483696"/>
          </pc:sldLayoutMkLst>
        </pc:sldLayoutChg>
        <pc:sldLayoutChg chg="del">
          <pc:chgData name="Lenni Lobel" userId="38f762f444469328" providerId="LiveId" clId="{3891CCCC-8B71-4625-8B7B-E5DD032F32ED}" dt="2020-02-19T14:42:43.145" v="89" actId="2696"/>
          <pc:sldLayoutMkLst>
            <pc:docMk/>
            <pc:sldMasterMk cId="1876453841" sldId="2147483674"/>
            <pc:sldLayoutMk cId="1755977901" sldId="2147483697"/>
          </pc:sldLayoutMkLst>
        </pc:sldLayoutChg>
        <pc:sldLayoutChg chg="del">
          <pc:chgData name="Lenni Lobel" userId="38f762f444469328" providerId="LiveId" clId="{3891CCCC-8B71-4625-8B7B-E5DD032F32ED}" dt="2020-02-19T14:42:43.145" v="90" actId="2696"/>
          <pc:sldLayoutMkLst>
            <pc:docMk/>
            <pc:sldMasterMk cId="1876453841" sldId="2147483674"/>
            <pc:sldLayoutMk cId="414810064" sldId="2147483698"/>
          </pc:sldLayoutMkLst>
        </pc:sldLayoutChg>
        <pc:sldLayoutChg chg="del">
          <pc:chgData name="Lenni Lobel" userId="38f762f444469328" providerId="LiveId" clId="{3891CCCC-8B71-4625-8B7B-E5DD032F32ED}" dt="2020-02-19T14:42:43.145" v="91" actId="2696"/>
          <pc:sldLayoutMkLst>
            <pc:docMk/>
            <pc:sldMasterMk cId="1876453841" sldId="2147483674"/>
            <pc:sldLayoutMk cId="1700430047" sldId="2147483699"/>
          </pc:sldLayoutMkLst>
        </pc:sldLayoutChg>
        <pc:sldLayoutChg chg="del">
          <pc:chgData name="Lenni Lobel" userId="38f762f444469328" providerId="LiveId" clId="{3891CCCC-8B71-4625-8B7B-E5DD032F32ED}" dt="2020-02-19T14:42:43.145" v="92" actId="2696"/>
          <pc:sldLayoutMkLst>
            <pc:docMk/>
            <pc:sldMasterMk cId="1876453841" sldId="2147483674"/>
            <pc:sldLayoutMk cId="3585519741" sldId="2147483700"/>
          </pc:sldLayoutMkLst>
        </pc:sldLayoutChg>
        <pc:sldLayoutChg chg="del">
          <pc:chgData name="Lenni Lobel" userId="38f762f444469328" providerId="LiveId" clId="{3891CCCC-8B71-4625-8B7B-E5DD032F32ED}" dt="2020-02-19T14:42:43.145" v="93" actId="2696"/>
          <pc:sldLayoutMkLst>
            <pc:docMk/>
            <pc:sldMasterMk cId="1876453841" sldId="2147483674"/>
            <pc:sldLayoutMk cId="3498479911" sldId="2147483701"/>
          </pc:sldLayoutMkLst>
        </pc:sldLayoutChg>
      </pc:sldMasterChg>
      <pc:sldMasterChg chg="del delSldLayout">
        <pc:chgData name="Lenni Lobel" userId="38f762f444469328" providerId="LiveId" clId="{3891CCCC-8B71-4625-8B7B-E5DD032F32ED}" dt="2020-02-19T14:42:38.295" v="66" actId="2696"/>
        <pc:sldMasterMkLst>
          <pc:docMk/>
          <pc:sldMasterMk cId="2634170171" sldId="2147483702"/>
        </pc:sldMasterMkLst>
        <pc:sldLayoutChg chg="del">
          <pc:chgData name="Lenni Lobel" userId="38f762f444469328" providerId="LiveId" clId="{3891CCCC-8B71-4625-8B7B-E5DD032F32ED}" dt="2020-02-19T14:42:38.250" v="39" actId="2696"/>
          <pc:sldLayoutMkLst>
            <pc:docMk/>
            <pc:sldMasterMk cId="2634170171" sldId="2147483702"/>
            <pc:sldLayoutMk cId="2303036785" sldId="2147483703"/>
          </pc:sldLayoutMkLst>
        </pc:sldLayoutChg>
        <pc:sldLayoutChg chg="del">
          <pc:chgData name="Lenni Lobel" userId="38f762f444469328" providerId="LiveId" clId="{3891CCCC-8B71-4625-8B7B-E5DD032F32ED}" dt="2020-02-19T14:42:38.266" v="40" actId="2696"/>
          <pc:sldLayoutMkLst>
            <pc:docMk/>
            <pc:sldMasterMk cId="2634170171" sldId="2147483702"/>
            <pc:sldLayoutMk cId="2033928354" sldId="2147483704"/>
          </pc:sldLayoutMkLst>
        </pc:sldLayoutChg>
        <pc:sldLayoutChg chg="del">
          <pc:chgData name="Lenni Lobel" userId="38f762f444469328" providerId="LiveId" clId="{3891CCCC-8B71-4625-8B7B-E5DD032F32ED}" dt="2020-02-19T14:42:38.266" v="41" actId="2696"/>
          <pc:sldLayoutMkLst>
            <pc:docMk/>
            <pc:sldMasterMk cId="2634170171" sldId="2147483702"/>
            <pc:sldLayoutMk cId="667792840" sldId="2147483705"/>
          </pc:sldLayoutMkLst>
        </pc:sldLayoutChg>
        <pc:sldLayoutChg chg="del">
          <pc:chgData name="Lenni Lobel" userId="38f762f444469328" providerId="LiveId" clId="{3891CCCC-8B71-4625-8B7B-E5DD032F32ED}" dt="2020-02-19T14:42:38.266" v="42" actId="2696"/>
          <pc:sldLayoutMkLst>
            <pc:docMk/>
            <pc:sldMasterMk cId="2634170171" sldId="2147483702"/>
            <pc:sldLayoutMk cId="1164774176" sldId="2147483706"/>
          </pc:sldLayoutMkLst>
        </pc:sldLayoutChg>
        <pc:sldLayoutChg chg="del">
          <pc:chgData name="Lenni Lobel" userId="38f762f444469328" providerId="LiveId" clId="{3891CCCC-8B71-4625-8B7B-E5DD032F32ED}" dt="2020-02-19T14:42:38.266" v="43" actId="2696"/>
          <pc:sldLayoutMkLst>
            <pc:docMk/>
            <pc:sldMasterMk cId="2634170171" sldId="2147483702"/>
            <pc:sldLayoutMk cId="903364442" sldId="2147483707"/>
          </pc:sldLayoutMkLst>
        </pc:sldLayoutChg>
        <pc:sldLayoutChg chg="del">
          <pc:chgData name="Lenni Lobel" userId="38f762f444469328" providerId="LiveId" clId="{3891CCCC-8B71-4625-8B7B-E5DD032F32ED}" dt="2020-02-19T14:42:38.266" v="44" actId="2696"/>
          <pc:sldLayoutMkLst>
            <pc:docMk/>
            <pc:sldMasterMk cId="2634170171" sldId="2147483702"/>
            <pc:sldLayoutMk cId="1327143175" sldId="2147483708"/>
          </pc:sldLayoutMkLst>
        </pc:sldLayoutChg>
        <pc:sldLayoutChg chg="del">
          <pc:chgData name="Lenni Lobel" userId="38f762f444469328" providerId="LiveId" clId="{3891CCCC-8B71-4625-8B7B-E5DD032F32ED}" dt="2020-02-19T14:42:38.266" v="45" actId="2696"/>
          <pc:sldLayoutMkLst>
            <pc:docMk/>
            <pc:sldMasterMk cId="2634170171" sldId="2147483702"/>
            <pc:sldLayoutMk cId="1873469791" sldId="2147483709"/>
          </pc:sldLayoutMkLst>
        </pc:sldLayoutChg>
        <pc:sldLayoutChg chg="del">
          <pc:chgData name="Lenni Lobel" userId="38f762f444469328" providerId="LiveId" clId="{3891CCCC-8B71-4625-8B7B-E5DD032F32ED}" dt="2020-02-19T14:42:38.266" v="46" actId="2696"/>
          <pc:sldLayoutMkLst>
            <pc:docMk/>
            <pc:sldMasterMk cId="2634170171" sldId="2147483702"/>
            <pc:sldLayoutMk cId="1807825558" sldId="2147483710"/>
          </pc:sldLayoutMkLst>
        </pc:sldLayoutChg>
        <pc:sldLayoutChg chg="del">
          <pc:chgData name="Lenni Lobel" userId="38f762f444469328" providerId="LiveId" clId="{3891CCCC-8B71-4625-8B7B-E5DD032F32ED}" dt="2020-02-19T14:42:38.276" v="47" actId="2696"/>
          <pc:sldLayoutMkLst>
            <pc:docMk/>
            <pc:sldMasterMk cId="2634170171" sldId="2147483702"/>
            <pc:sldLayoutMk cId="3557208015" sldId="2147483711"/>
          </pc:sldLayoutMkLst>
        </pc:sldLayoutChg>
        <pc:sldLayoutChg chg="del">
          <pc:chgData name="Lenni Lobel" userId="38f762f444469328" providerId="LiveId" clId="{3891CCCC-8B71-4625-8B7B-E5DD032F32ED}" dt="2020-02-19T14:42:38.276" v="48" actId="2696"/>
          <pc:sldLayoutMkLst>
            <pc:docMk/>
            <pc:sldMasterMk cId="2634170171" sldId="2147483702"/>
            <pc:sldLayoutMk cId="3024916305" sldId="2147483712"/>
          </pc:sldLayoutMkLst>
        </pc:sldLayoutChg>
        <pc:sldLayoutChg chg="del">
          <pc:chgData name="Lenni Lobel" userId="38f762f444469328" providerId="LiveId" clId="{3891CCCC-8B71-4625-8B7B-E5DD032F32ED}" dt="2020-02-19T14:42:38.276" v="49" actId="2696"/>
          <pc:sldLayoutMkLst>
            <pc:docMk/>
            <pc:sldMasterMk cId="2634170171" sldId="2147483702"/>
            <pc:sldLayoutMk cId="119550472" sldId="2147483713"/>
          </pc:sldLayoutMkLst>
        </pc:sldLayoutChg>
        <pc:sldLayoutChg chg="del">
          <pc:chgData name="Lenni Lobel" userId="38f762f444469328" providerId="LiveId" clId="{3891CCCC-8B71-4625-8B7B-E5DD032F32ED}" dt="2020-02-19T14:42:38.276" v="50" actId="2696"/>
          <pc:sldLayoutMkLst>
            <pc:docMk/>
            <pc:sldMasterMk cId="2634170171" sldId="2147483702"/>
            <pc:sldLayoutMk cId="3276303138" sldId="2147483714"/>
          </pc:sldLayoutMkLst>
        </pc:sldLayoutChg>
        <pc:sldLayoutChg chg="del">
          <pc:chgData name="Lenni Lobel" userId="38f762f444469328" providerId="LiveId" clId="{3891CCCC-8B71-4625-8B7B-E5DD032F32ED}" dt="2020-02-19T14:42:38.276" v="51" actId="2696"/>
          <pc:sldLayoutMkLst>
            <pc:docMk/>
            <pc:sldMasterMk cId="2634170171" sldId="2147483702"/>
            <pc:sldLayoutMk cId="1485406608" sldId="2147483715"/>
          </pc:sldLayoutMkLst>
        </pc:sldLayoutChg>
        <pc:sldLayoutChg chg="del">
          <pc:chgData name="Lenni Lobel" userId="38f762f444469328" providerId="LiveId" clId="{3891CCCC-8B71-4625-8B7B-E5DD032F32ED}" dt="2020-02-19T14:42:38.276" v="52" actId="2696"/>
          <pc:sldLayoutMkLst>
            <pc:docMk/>
            <pc:sldMasterMk cId="2634170171" sldId="2147483702"/>
            <pc:sldLayoutMk cId="572521305" sldId="2147483716"/>
          </pc:sldLayoutMkLst>
        </pc:sldLayoutChg>
        <pc:sldLayoutChg chg="del">
          <pc:chgData name="Lenni Lobel" userId="38f762f444469328" providerId="LiveId" clId="{3891CCCC-8B71-4625-8B7B-E5DD032F32ED}" dt="2020-02-19T14:42:38.276" v="53" actId="2696"/>
          <pc:sldLayoutMkLst>
            <pc:docMk/>
            <pc:sldMasterMk cId="2634170171" sldId="2147483702"/>
            <pc:sldLayoutMk cId="2257075263" sldId="2147483717"/>
          </pc:sldLayoutMkLst>
        </pc:sldLayoutChg>
        <pc:sldLayoutChg chg="del">
          <pc:chgData name="Lenni Lobel" userId="38f762f444469328" providerId="LiveId" clId="{3891CCCC-8B71-4625-8B7B-E5DD032F32ED}" dt="2020-02-19T14:42:38.276" v="54" actId="2696"/>
          <pc:sldLayoutMkLst>
            <pc:docMk/>
            <pc:sldMasterMk cId="2634170171" sldId="2147483702"/>
            <pc:sldLayoutMk cId="197024388" sldId="2147483718"/>
          </pc:sldLayoutMkLst>
        </pc:sldLayoutChg>
        <pc:sldLayoutChg chg="del">
          <pc:chgData name="Lenni Lobel" userId="38f762f444469328" providerId="LiveId" clId="{3891CCCC-8B71-4625-8B7B-E5DD032F32ED}" dt="2020-02-19T14:42:38.276" v="55" actId="2696"/>
          <pc:sldLayoutMkLst>
            <pc:docMk/>
            <pc:sldMasterMk cId="2634170171" sldId="2147483702"/>
            <pc:sldLayoutMk cId="3494175839" sldId="2147483719"/>
          </pc:sldLayoutMkLst>
        </pc:sldLayoutChg>
        <pc:sldLayoutChg chg="del">
          <pc:chgData name="Lenni Lobel" userId="38f762f444469328" providerId="LiveId" clId="{3891CCCC-8B71-4625-8B7B-E5DD032F32ED}" dt="2020-02-19T14:42:38.276" v="56" actId="2696"/>
          <pc:sldLayoutMkLst>
            <pc:docMk/>
            <pc:sldMasterMk cId="2634170171" sldId="2147483702"/>
            <pc:sldLayoutMk cId="2123298829" sldId="2147483720"/>
          </pc:sldLayoutMkLst>
        </pc:sldLayoutChg>
        <pc:sldLayoutChg chg="del">
          <pc:chgData name="Lenni Lobel" userId="38f762f444469328" providerId="LiveId" clId="{3891CCCC-8B71-4625-8B7B-E5DD032F32ED}" dt="2020-02-19T14:42:38.276" v="57" actId="2696"/>
          <pc:sldLayoutMkLst>
            <pc:docMk/>
            <pc:sldMasterMk cId="2634170171" sldId="2147483702"/>
            <pc:sldLayoutMk cId="425036293" sldId="2147483721"/>
          </pc:sldLayoutMkLst>
        </pc:sldLayoutChg>
        <pc:sldLayoutChg chg="del">
          <pc:chgData name="Lenni Lobel" userId="38f762f444469328" providerId="LiveId" clId="{3891CCCC-8B71-4625-8B7B-E5DD032F32ED}" dt="2020-02-19T14:42:38.276" v="58" actId="2696"/>
          <pc:sldLayoutMkLst>
            <pc:docMk/>
            <pc:sldMasterMk cId="2634170171" sldId="2147483702"/>
            <pc:sldLayoutMk cId="4031755812" sldId="2147483722"/>
          </pc:sldLayoutMkLst>
        </pc:sldLayoutChg>
        <pc:sldLayoutChg chg="del">
          <pc:chgData name="Lenni Lobel" userId="38f762f444469328" providerId="LiveId" clId="{3891CCCC-8B71-4625-8B7B-E5DD032F32ED}" dt="2020-02-19T14:42:38.292" v="59" actId="2696"/>
          <pc:sldLayoutMkLst>
            <pc:docMk/>
            <pc:sldMasterMk cId="2634170171" sldId="2147483702"/>
            <pc:sldLayoutMk cId="3849230946" sldId="2147483723"/>
          </pc:sldLayoutMkLst>
        </pc:sldLayoutChg>
        <pc:sldLayoutChg chg="del">
          <pc:chgData name="Lenni Lobel" userId="38f762f444469328" providerId="LiveId" clId="{3891CCCC-8B71-4625-8B7B-E5DD032F32ED}" dt="2020-02-19T14:42:38.295" v="60" actId="2696"/>
          <pc:sldLayoutMkLst>
            <pc:docMk/>
            <pc:sldMasterMk cId="2634170171" sldId="2147483702"/>
            <pc:sldLayoutMk cId="934524955" sldId="2147483724"/>
          </pc:sldLayoutMkLst>
        </pc:sldLayoutChg>
        <pc:sldLayoutChg chg="del">
          <pc:chgData name="Lenni Lobel" userId="38f762f444469328" providerId="LiveId" clId="{3891CCCC-8B71-4625-8B7B-E5DD032F32ED}" dt="2020-02-19T14:42:38.295" v="61" actId="2696"/>
          <pc:sldLayoutMkLst>
            <pc:docMk/>
            <pc:sldMasterMk cId="2634170171" sldId="2147483702"/>
            <pc:sldLayoutMk cId="3182648474" sldId="2147483725"/>
          </pc:sldLayoutMkLst>
        </pc:sldLayoutChg>
        <pc:sldLayoutChg chg="del">
          <pc:chgData name="Lenni Lobel" userId="38f762f444469328" providerId="LiveId" clId="{3891CCCC-8B71-4625-8B7B-E5DD032F32ED}" dt="2020-02-19T14:42:38.295" v="62" actId="2696"/>
          <pc:sldLayoutMkLst>
            <pc:docMk/>
            <pc:sldMasterMk cId="2634170171" sldId="2147483702"/>
            <pc:sldLayoutMk cId="2420501744" sldId="2147483726"/>
          </pc:sldLayoutMkLst>
        </pc:sldLayoutChg>
        <pc:sldLayoutChg chg="del">
          <pc:chgData name="Lenni Lobel" userId="38f762f444469328" providerId="LiveId" clId="{3891CCCC-8B71-4625-8B7B-E5DD032F32ED}" dt="2020-02-19T14:42:38.295" v="63" actId="2696"/>
          <pc:sldLayoutMkLst>
            <pc:docMk/>
            <pc:sldMasterMk cId="2634170171" sldId="2147483702"/>
            <pc:sldLayoutMk cId="3106616741" sldId="2147483727"/>
          </pc:sldLayoutMkLst>
        </pc:sldLayoutChg>
        <pc:sldLayoutChg chg="del">
          <pc:chgData name="Lenni Lobel" userId="38f762f444469328" providerId="LiveId" clId="{3891CCCC-8B71-4625-8B7B-E5DD032F32ED}" dt="2020-02-19T14:42:38.295" v="64" actId="2696"/>
          <pc:sldLayoutMkLst>
            <pc:docMk/>
            <pc:sldMasterMk cId="2634170171" sldId="2147483702"/>
            <pc:sldLayoutMk cId="1701748235" sldId="2147483728"/>
          </pc:sldLayoutMkLst>
        </pc:sldLayoutChg>
        <pc:sldLayoutChg chg="del">
          <pc:chgData name="Lenni Lobel" userId="38f762f444469328" providerId="LiveId" clId="{3891CCCC-8B71-4625-8B7B-E5DD032F32ED}" dt="2020-02-19T14:42:38.295" v="65" actId="2696"/>
          <pc:sldLayoutMkLst>
            <pc:docMk/>
            <pc:sldMasterMk cId="2634170171" sldId="2147483702"/>
            <pc:sldLayoutMk cId="2427225803" sldId="2147483729"/>
          </pc:sldLayoutMkLst>
        </pc:sldLayoutChg>
      </pc:sldMasterChg>
    </pc:docChg>
  </pc:docChgLst>
  <pc:docChgLst>
    <pc:chgData name="Lenni Lobel" userId="38f762f444469328" providerId="LiveId" clId="{8B409379-49DC-4DF9-8682-EC89F66A8841}"/>
    <pc:docChg chg="undo redo custSel addSld delSld modSld sldOrd">
      <pc:chgData name="Lenni Lobel" userId="38f762f444469328" providerId="LiveId" clId="{8B409379-49DC-4DF9-8682-EC89F66A8841}" dt="2020-01-12T23:50:49.388" v="9049" actId="20577"/>
      <pc:docMkLst>
        <pc:docMk/>
      </pc:docMkLst>
      <pc:sldChg chg="modSp">
        <pc:chgData name="Lenni Lobel" userId="38f762f444469328" providerId="LiveId" clId="{8B409379-49DC-4DF9-8682-EC89F66A8841}" dt="2020-01-12T23:50:49.388" v="9049" actId="20577"/>
        <pc:sldMkLst>
          <pc:docMk/>
          <pc:sldMk cId="3143048040" sldId="610"/>
        </pc:sldMkLst>
        <pc:spChg chg="mod">
          <ac:chgData name="Lenni Lobel" userId="38f762f444469328" providerId="LiveId" clId="{8B409379-49DC-4DF9-8682-EC89F66A8841}" dt="2020-01-12T23:50:49.388" v="9049" actId="20577"/>
          <ac:spMkLst>
            <pc:docMk/>
            <pc:sldMk cId="3143048040" sldId="610"/>
            <ac:spMk id="9" creationId="{00000000-0000-0000-0000-000000000000}"/>
          </ac:spMkLst>
        </pc:sp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67847916" sldId="892"/>
        </pc:sldMkLst>
      </pc:sldChg>
      <pc:sldChg chg="delSp modSp del">
        <pc:chgData name="Lenni Lobel" userId="38f762f444469328" providerId="LiveId" clId="{8B409379-49DC-4DF9-8682-EC89F66A8841}" dt="2020-01-12T23:50:03.161" v="9013" actId="2696"/>
        <pc:sldMkLst>
          <pc:docMk/>
          <pc:sldMk cId="3914383951" sldId="892"/>
        </pc:sldMkLst>
        <pc:spChg chg="mod">
          <ac:chgData name="Lenni Lobel" userId="38f762f444469328" providerId="LiveId" clId="{8B409379-49DC-4DF9-8682-EC89F66A8841}" dt="2020-01-12T22:49:02.612" v="7653" actId="20577"/>
          <ac:spMkLst>
            <pc:docMk/>
            <pc:sldMk cId="3914383951" sldId="892"/>
            <ac:spMk id="2" creationId="{00000000-0000-0000-0000-000000000000}"/>
          </ac:spMkLst>
        </pc:spChg>
        <pc:spChg chg="del">
          <ac:chgData name="Lenni Lobel" userId="38f762f444469328" providerId="LiveId" clId="{8B409379-49DC-4DF9-8682-EC89F66A8841}" dt="2020-01-11T19:12:11.950" v="5" actId="478"/>
          <ac:spMkLst>
            <pc:docMk/>
            <pc:sldMk cId="3914383951" sldId="892"/>
            <ac:spMk id="3" creationId="{26A45099-F047-463A-892E-D8A7291717A4}"/>
          </ac:spMkLst>
        </pc:spChg>
      </pc:sldChg>
      <pc:sldChg chg="modSp add del ord">
        <pc:chgData name="Lenni Lobel" userId="38f762f444469328" providerId="LiveId" clId="{8B409379-49DC-4DF9-8682-EC89F66A8841}" dt="2020-01-12T23:50:03.161" v="9013" actId="2696"/>
        <pc:sldMkLst>
          <pc:docMk/>
          <pc:sldMk cId="615001039" sldId="983"/>
        </pc:sldMkLst>
        <pc:spChg chg="mod">
          <ac:chgData name="Lenni Lobel" userId="38f762f444469328" providerId="LiveId" clId="{8B409379-49DC-4DF9-8682-EC89F66A8841}" dt="2020-01-12T21:41:57.185" v="4568" actId="255"/>
          <ac:spMkLst>
            <pc:docMk/>
            <pc:sldMk cId="615001039" sldId="983"/>
            <ac:spMk id="2" creationId="{13D283D6-3D49-48F7-A2CC-222BE626CDDB}"/>
          </ac:spMkLst>
        </pc:spChg>
        <pc:spChg chg="mod">
          <ac:chgData name="Lenni Lobel" userId="38f762f444469328" providerId="LiveId" clId="{8B409379-49DC-4DF9-8682-EC89F66A8841}" dt="2020-01-12T23:22:23.670" v="8312" actId="20577"/>
          <ac:spMkLst>
            <pc:docMk/>
            <pc:sldMk cId="615001039" sldId="983"/>
            <ac:spMk id="3" creationId="{EE533F07-6518-41A7-9178-88000F84C450}"/>
          </ac:spMkLst>
        </pc:sp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2666387079" sldId="983"/>
        </pc:sldMkLst>
      </pc:sldChg>
      <pc:sldChg chg="modSp del modAnim">
        <pc:chgData name="Lenni Lobel" userId="38f762f444469328" providerId="LiveId" clId="{8B409379-49DC-4DF9-8682-EC89F66A8841}" dt="2020-01-12T23:48:48.195" v="9005" actId="47"/>
        <pc:sldMkLst>
          <pc:docMk/>
          <pc:sldMk cId="3949019478" sldId="992"/>
        </pc:sldMkLst>
        <pc:spChg chg="mod">
          <ac:chgData name="Lenni Lobel" userId="38f762f444469328" providerId="LiveId" clId="{8B409379-49DC-4DF9-8682-EC89F66A8841}" dt="2020-01-12T21:29:26.099" v="3838" actId="400"/>
          <ac:spMkLst>
            <pc:docMk/>
            <pc:sldMk cId="3949019478" sldId="992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2T21:30:08.363" v="3881" actId="20577"/>
          <ac:spMkLst>
            <pc:docMk/>
            <pc:sldMk cId="3949019478" sldId="992"/>
            <ac:spMk id="6" creationId="{AF71F402-DD0E-464A-8A3C-ECBBFDF24B14}"/>
          </ac:spMkLst>
        </pc:spChg>
      </pc:sldChg>
      <pc:sldChg chg="add del ord">
        <pc:chgData name="Lenni Lobel" userId="38f762f444469328" providerId="LiveId" clId="{8B409379-49DC-4DF9-8682-EC89F66A8841}" dt="2020-01-11T19:11:20.955" v="3"/>
        <pc:sldMkLst>
          <pc:docMk/>
          <pc:sldMk cId="11607876" sldId="1126"/>
        </pc:sldMkLst>
      </pc:sldChg>
      <pc:sldChg chg="modSp add">
        <pc:chgData name="Lenni Lobel" userId="38f762f444469328" providerId="LiveId" clId="{8B409379-49DC-4DF9-8682-EC89F66A8841}" dt="2020-01-12T23:50:14.611" v="9042" actId="20577"/>
        <pc:sldMkLst>
          <pc:docMk/>
          <pc:sldMk cId="3814294745" sldId="1126"/>
        </pc:sldMkLst>
        <pc:spChg chg="mod">
          <ac:chgData name="Lenni Lobel" userId="38f762f444469328" providerId="LiveId" clId="{8B409379-49DC-4DF9-8682-EC89F66A8841}" dt="2020-01-12T23:50:14.611" v="9042" actId="20577"/>
          <ac:spMkLst>
            <pc:docMk/>
            <pc:sldMk cId="3814294745" sldId="1126"/>
            <ac:spMk id="2" creationId="{00000000-0000-0000-0000-000000000000}"/>
          </ac:spMkLst>
        </pc:spChg>
      </pc:sldChg>
      <pc:sldChg chg="addSp delSp modSp add del ord delAnim">
        <pc:chgData name="Lenni Lobel" userId="38f762f444469328" providerId="LiveId" clId="{8B409379-49DC-4DF9-8682-EC89F66A8841}" dt="2020-01-11T20:21:23.325" v="2283" actId="47"/>
        <pc:sldMkLst>
          <pc:docMk/>
          <pc:sldMk cId="3739343469" sldId="1127"/>
        </pc:sldMkLst>
        <pc:spChg chg="mod">
          <ac:chgData name="Lenni Lobel" userId="38f762f444469328" providerId="LiveId" clId="{8B409379-49DC-4DF9-8682-EC89F66A8841}" dt="2020-01-11T19:30:52.234" v="790" actId="6549"/>
          <ac:spMkLst>
            <pc:docMk/>
            <pc:sldMk cId="3739343469" sldId="1127"/>
            <ac:spMk id="3" creationId="{0B13D300-4EB8-4547-BC76-1E0D45671513}"/>
          </ac:spMkLst>
        </pc:spChg>
        <pc:spChg chg="add del mod">
          <ac:chgData name="Lenni Lobel" userId="38f762f444469328" providerId="LiveId" clId="{8B409379-49DC-4DF9-8682-EC89F66A8841}" dt="2020-01-11T19:18:04.862" v="433" actId="478"/>
          <ac:spMkLst>
            <pc:docMk/>
            <pc:sldMk cId="3739343469" sldId="1127"/>
            <ac:spMk id="4" creationId="{992E73A5-A645-48ED-AD05-5B71C2832478}"/>
          </ac:spMkLst>
        </pc:spChg>
        <pc:spChg chg="del">
          <ac:chgData name="Lenni Lobel" userId="38f762f444469328" providerId="LiveId" clId="{8B409379-49DC-4DF9-8682-EC89F66A8841}" dt="2020-01-11T19:12:30.113" v="46" actId="478"/>
          <ac:spMkLst>
            <pc:docMk/>
            <pc:sldMk cId="3739343469" sldId="1127"/>
            <ac:spMk id="6" creationId="{AF71F402-DD0E-464A-8A3C-ECBBFDF24B14}"/>
          </ac:spMkLst>
        </pc:spChg>
        <pc:spChg chg="del">
          <ac:chgData name="Lenni Lobel" userId="38f762f444469328" providerId="LiveId" clId="{8B409379-49DC-4DF9-8682-EC89F66A8841}" dt="2020-01-11T19:12:30.113" v="46" actId="478"/>
          <ac:spMkLst>
            <pc:docMk/>
            <pc:sldMk cId="3739343469" sldId="1127"/>
            <ac:spMk id="7" creationId="{E13D99CE-72BF-4918-978C-78B245131234}"/>
          </ac:spMkLst>
        </pc:spChg>
        <pc:spChg chg="add del mod">
          <ac:chgData name="Lenni Lobel" userId="38f762f444469328" providerId="LiveId" clId="{8B409379-49DC-4DF9-8682-EC89F66A8841}" dt="2020-01-11T19:18:09.575" v="434" actId="478"/>
          <ac:spMkLst>
            <pc:docMk/>
            <pc:sldMk cId="3739343469" sldId="1127"/>
            <ac:spMk id="8" creationId="{BEA47389-F3FC-4A05-AA86-10CBBCEA3CCF}"/>
          </ac:spMkLst>
        </pc:spChg>
        <pc:spChg chg="add del mod">
          <ac:chgData name="Lenni Lobel" userId="38f762f444469328" providerId="LiveId" clId="{8B409379-49DC-4DF9-8682-EC89F66A8841}" dt="2020-01-11T19:19:35.784" v="470" actId="478"/>
          <ac:spMkLst>
            <pc:docMk/>
            <pc:sldMk cId="3739343469" sldId="1127"/>
            <ac:spMk id="9" creationId="{736D0FB6-4DB8-47BF-87A3-5F7D0BCBADC8}"/>
          </ac:spMkLst>
        </pc:spChg>
        <pc:spChg chg="add del mod">
          <ac:chgData name="Lenni Lobel" userId="38f762f444469328" providerId="LiveId" clId="{8B409379-49DC-4DF9-8682-EC89F66A8841}" dt="2020-01-11T19:23:00.952" v="591" actId="478"/>
          <ac:spMkLst>
            <pc:docMk/>
            <pc:sldMk cId="3739343469" sldId="1127"/>
            <ac:spMk id="10" creationId="{FC900216-258A-43C4-82F5-6E6A73DF809A}"/>
          </ac:spMkLst>
        </pc:spChg>
        <pc:spChg chg="add del mod">
          <ac:chgData name="Lenni Lobel" userId="38f762f444469328" providerId="LiveId" clId="{8B409379-49DC-4DF9-8682-EC89F66A8841}" dt="2020-01-11T19:24:06.440" v="654" actId="478"/>
          <ac:spMkLst>
            <pc:docMk/>
            <pc:sldMk cId="3739343469" sldId="1127"/>
            <ac:spMk id="11" creationId="{7F8C80D9-401E-41FE-B73A-E81E4DDEA01A}"/>
          </ac:spMkLst>
        </pc:spChg>
        <pc:spChg chg="add del mod">
          <ac:chgData name="Lenni Lobel" userId="38f762f444469328" providerId="LiveId" clId="{8B409379-49DC-4DF9-8682-EC89F66A8841}" dt="2020-01-11T19:23:00.952" v="591" actId="478"/>
          <ac:spMkLst>
            <pc:docMk/>
            <pc:sldMk cId="3739343469" sldId="1127"/>
            <ac:spMk id="12" creationId="{30167AC4-F2D6-4676-8071-28CAFCF0818F}"/>
          </ac:spMkLst>
        </pc:spChg>
        <pc:spChg chg="add del mod">
          <ac:chgData name="Lenni Lobel" userId="38f762f444469328" providerId="LiveId" clId="{8B409379-49DC-4DF9-8682-EC89F66A8841}" dt="2020-01-11T19:23:00.952" v="591" actId="478"/>
          <ac:spMkLst>
            <pc:docMk/>
            <pc:sldMk cId="3739343469" sldId="1127"/>
            <ac:spMk id="13" creationId="{3690AD18-1D7D-47D1-B106-5AAA440B0E85}"/>
          </ac:spMkLst>
        </pc:spChg>
        <pc:spChg chg="add del mod">
          <ac:chgData name="Lenni Lobel" userId="38f762f444469328" providerId="LiveId" clId="{8B409379-49DC-4DF9-8682-EC89F66A8841}" dt="2020-01-11T19:23:00.952" v="591" actId="478"/>
          <ac:spMkLst>
            <pc:docMk/>
            <pc:sldMk cId="3739343469" sldId="1127"/>
            <ac:spMk id="14" creationId="{D58D5DDB-229E-495D-87D7-4AD8E33A2B4D}"/>
          </ac:spMkLst>
        </pc:spChg>
        <pc:spChg chg="add del mod">
          <ac:chgData name="Lenni Lobel" userId="38f762f444469328" providerId="LiveId" clId="{8B409379-49DC-4DF9-8682-EC89F66A8841}" dt="2020-01-11T19:23:00.952" v="591" actId="478"/>
          <ac:spMkLst>
            <pc:docMk/>
            <pc:sldMk cId="3739343469" sldId="1127"/>
            <ac:spMk id="15" creationId="{AF13B037-0120-49CD-A2B1-6D33E0DDFB9B}"/>
          </ac:spMkLst>
        </pc:spChg>
        <pc:spChg chg="add mod">
          <ac:chgData name="Lenni Lobel" userId="38f762f444469328" providerId="LiveId" clId="{8B409379-49DC-4DF9-8682-EC89F66A8841}" dt="2020-01-11T19:22:20.985" v="558" actId="20577"/>
          <ac:spMkLst>
            <pc:docMk/>
            <pc:sldMk cId="3739343469" sldId="1127"/>
            <ac:spMk id="16" creationId="{189725BC-93D8-4DD4-94A8-DE78CF3FF76D}"/>
          </ac:spMkLst>
        </pc:spChg>
        <pc:spChg chg="add mod">
          <ac:chgData name="Lenni Lobel" userId="38f762f444469328" providerId="LiveId" clId="{8B409379-49DC-4DF9-8682-EC89F66A8841}" dt="2020-01-11T19:22:31.734" v="579" actId="20577"/>
          <ac:spMkLst>
            <pc:docMk/>
            <pc:sldMk cId="3739343469" sldId="1127"/>
            <ac:spMk id="17" creationId="{1E852D10-CAF6-48FC-8804-4E934430E480}"/>
          </ac:spMkLst>
        </pc:spChg>
        <pc:spChg chg="add mod">
          <ac:chgData name="Lenni Lobel" userId="38f762f444469328" providerId="LiveId" clId="{8B409379-49DC-4DF9-8682-EC89F66A8841}" dt="2020-01-11T19:23:10.705" v="612" actId="20577"/>
          <ac:spMkLst>
            <pc:docMk/>
            <pc:sldMk cId="3739343469" sldId="1127"/>
            <ac:spMk id="18" creationId="{57302ACC-2CC1-4F94-80F9-3397A7154B9D}"/>
          </ac:spMkLst>
        </pc:spChg>
        <pc:spChg chg="add del mod">
          <ac:chgData name="Lenni Lobel" userId="38f762f444469328" providerId="LiveId" clId="{8B409379-49DC-4DF9-8682-EC89F66A8841}" dt="2020-01-11T19:23:41.152" v="624" actId="478"/>
          <ac:spMkLst>
            <pc:docMk/>
            <pc:sldMk cId="3739343469" sldId="1127"/>
            <ac:spMk id="19" creationId="{6B398971-53AD-498B-A6D2-94077745A979}"/>
          </ac:spMkLst>
        </pc:spChg>
        <pc:spChg chg="add del mod">
          <ac:chgData name="Lenni Lobel" userId="38f762f444469328" providerId="LiveId" clId="{8B409379-49DC-4DF9-8682-EC89F66A8841}" dt="2020-01-11T19:23:41.152" v="624" actId="478"/>
          <ac:spMkLst>
            <pc:docMk/>
            <pc:sldMk cId="3739343469" sldId="1127"/>
            <ac:spMk id="20" creationId="{0BD35B30-25C3-48A4-B60D-286F46F7046B}"/>
          </ac:spMkLst>
        </pc:spChg>
        <pc:spChg chg="add del mod">
          <ac:chgData name="Lenni Lobel" userId="38f762f444469328" providerId="LiveId" clId="{8B409379-49DC-4DF9-8682-EC89F66A8841}" dt="2020-01-11T19:23:41.152" v="624" actId="478"/>
          <ac:spMkLst>
            <pc:docMk/>
            <pc:sldMk cId="3739343469" sldId="1127"/>
            <ac:spMk id="21" creationId="{06F3F5AC-7B0B-4283-825A-66E7A3A24319}"/>
          </ac:spMkLst>
        </pc:spChg>
        <pc:spChg chg="add mod">
          <ac:chgData name="Lenni Lobel" userId="38f762f444469328" providerId="LiveId" clId="{8B409379-49DC-4DF9-8682-EC89F66A8841}" dt="2020-01-11T19:27:00.249" v="715" actId="1038"/>
          <ac:spMkLst>
            <pc:docMk/>
            <pc:sldMk cId="3739343469" sldId="1127"/>
            <ac:spMk id="22" creationId="{479CF8C4-950E-4533-8AA0-B13DC5A966A3}"/>
          </ac:spMkLst>
        </pc:spChg>
        <pc:spChg chg="add del mod">
          <ac:chgData name="Lenni Lobel" userId="38f762f444469328" providerId="LiveId" clId="{8B409379-49DC-4DF9-8682-EC89F66A8841}" dt="2020-01-11T19:24:04.832" v="653" actId="478"/>
          <ac:spMkLst>
            <pc:docMk/>
            <pc:sldMk cId="3739343469" sldId="1127"/>
            <ac:spMk id="23" creationId="{1F00FB60-F379-4CB0-B986-F49A2214D6C5}"/>
          </ac:spMkLst>
        </pc:spChg>
        <pc:spChg chg="add mod">
          <ac:chgData name="Lenni Lobel" userId="38f762f444469328" providerId="LiveId" clId="{8B409379-49DC-4DF9-8682-EC89F66A8841}" dt="2020-01-11T19:24:30.898" v="657" actId="13822"/>
          <ac:spMkLst>
            <pc:docMk/>
            <pc:sldMk cId="3739343469" sldId="1127"/>
            <ac:spMk id="24" creationId="{FFBB8DF6-F897-46CB-9C2B-C6F833CF6D42}"/>
          </ac:spMkLst>
        </pc:spChg>
        <pc:spChg chg="add del mod">
          <ac:chgData name="Lenni Lobel" userId="38f762f444469328" providerId="LiveId" clId="{8B409379-49DC-4DF9-8682-EC89F66A8841}" dt="2020-01-11T19:23:35.520" v="623" actId="478"/>
          <ac:spMkLst>
            <pc:docMk/>
            <pc:sldMk cId="3739343469" sldId="1127"/>
            <ac:spMk id="25" creationId="{2AF07CBA-EE3E-4B5C-BE46-AF5A8805776C}"/>
          </ac:spMkLst>
        </pc:spChg>
        <pc:spChg chg="add del mod">
          <ac:chgData name="Lenni Lobel" userId="38f762f444469328" providerId="LiveId" clId="{8B409379-49DC-4DF9-8682-EC89F66A8841}" dt="2020-01-11T19:23:35.520" v="623" actId="478"/>
          <ac:spMkLst>
            <pc:docMk/>
            <pc:sldMk cId="3739343469" sldId="1127"/>
            <ac:spMk id="26" creationId="{E3B01847-93AA-4D7F-87B8-A103AB9199D4}"/>
          </ac:spMkLst>
        </pc:spChg>
        <pc:spChg chg="add del mod">
          <ac:chgData name="Lenni Lobel" userId="38f762f444469328" providerId="LiveId" clId="{8B409379-49DC-4DF9-8682-EC89F66A8841}" dt="2020-01-11T19:23:35.520" v="623" actId="478"/>
          <ac:spMkLst>
            <pc:docMk/>
            <pc:sldMk cId="3739343469" sldId="1127"/>
            <ac:spMk id="27" creationId="{D3F585F9-33E1-4245-A815-2D9E2FC90B5F}"/>
          </ac:spMkLst>
        </pc:spChg>
        <pc:spChg chg="add del mod">
          <ac:chgData name="Lenni Lobel" userId="38f762f444469328" providerId="LiveId" clId="{8B409379-49DC-4DF9-8682-EC89F66A8841}" dt="2020-01-11T19:25:52.104" v="692" actId="478"/>
          <ac:spMkLst>
            <pc:docMk/>
            <pc:sldMk cId="3739343469" sldId="1127"/>
            <ac:spMk id="28" creationId="{7E3742F4-D643-42C0-822A-B1EBC827CF75}"/>
          </ac:spMkLst>
        </pc:spChg>
        <pc:cxnChg chg="add del mod">
          <ac:chgData name="Lenni Lobel" userId="38f762f444469328" providerId="LiveId" clId="{8B409379-49DC-4DF9-8682-EC89F66A8841}" dt="2020-01-11T19:25:42.768" v="690" actId="11529"/>
          <ac:cxnSpMkLst>
            <pc:docMk/>
            <pc:sldMk cId="3739343469" sldId="1127"/>
            <ac:cxnSpMk id="30" creationId="{90AFD567-09EB-4B2E-8793-3C09A188558C}"/>
          </ac:cxnSpMkLst>
        </pc:cxnChg>
        <pc:cxnChg chg="add del mod">
          <ac:chgData name="Lenni Lobel" userId="38f762f444469328" providerId="LiveId" clId="{8B409379-49DC-4DF9-8682-EC89F66A8841}" dt="2020-01-11T19:27:20.951" v="717" actId="478"/>
          <ac:cxnSpMkLst>
            <pc:docMk/>
            <pc:sldMk cId="3739343469" sldId="1127"/>
            <ac:cxnSpMk id="33" creationId="{13BB6293-9BDC-4740-878E-83DF4187DA2D}"/>
          </ac:cxnSpMkLst>
        </pc:cxnChg>
        <pc:cxnChg chg="add mod">
          <ac:chgData name="Lenni Lobel" userId="38f762f444469328" providerId="LiveId" clId="{8B409379-49DC-4DF9-8682-EC89F66A8841}" dt="2020-01-11T19:27:39.400" v="722" actId="1582"/>
          <ac:cxnSpMkLst>
            <pc:docMk/>
            <pc:sldMk cId="3739343469" sldId="1127"/>
            <ac:cxnSpMk id="39" creationId="{7D068AA6-BB73-44B6-97CC-6F5BE0440D30}"/>
          </ac:cxnSpMkLst>
        </pc:cxnChg>
        <pc:cxnChg chg="add mod">
          <ac:chgData name="Lenni Lobel" userId="38f762f444469328" providerId="LiveId" clId="{8B409379-49DC-4DF9-8682-EC89F66A8841}" dt="2020-01-11T19:27:46.695" v="725" actId="14100"/>
          <ac:cxnSpMkLst>
            <pc:docMk/>
            <pc:sldMk cId="3739343469" sldId="1127"/>
            <ac:cxnSpMk id="42" creationId="{E05FEB0E-CB5A-403D-8CB5-7444652E715E}"/>
          </ac:cxnSpMkLst>
        </pc:cxn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3331253355" sldId="1128"/>
        </pc:sldMkLst>
      </pc:sldChg>
      <pc:sldChg chg="modSp add del ord modNotesTx">
        <pc:chgData name="Lenni Lobel" userId="38f762f444469328" providerId="LiveId" clId="{8B409379-49DC-4DF9-8682-EC89F66A8841}" dt="2020-01-12T23:50:03.161" v="9013" actId="2696"/>
        <pc:sldMkLst>
          <pc:docMk/>
          <pc:sldMk cId="3369315349" sldId="1128"/>
        </pc:sldMkLst>
        <pc:spChg chg="mod">
          <ac:chgData name="Lenni Lobel" userId="38f762f444469328" providerId="LiveId" clId="{8B409379-49DC-4DF9-8682-EC89F66A8841}" dt="2020-01-11T20:13:42.509" v="1851" actId="20577"/>
          <ac:spMkLst>
            <pc:docMk/>
            <pc:sldMk cId="3369315349" sldId="1128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1T20:17:51.426" v="2282" actId="20577"/>
          <ac:spMkLst>
            <pc:docMk/>
            <pc:sldMk cId="3369315349" sldId="1128"/>
            <ac:spMk id="4" creationId="{992E73A5-A645-48ED-AD05-5B71C2832478}"/>
          </ac:spMkLst>
        </pc:spChg>
      </pc:sldChg>
      <pc:sldChg chg="addSp delSp modSp add del">
        <pc:chgData name="Lenni Lobel" userId="38f762f444469328" providerId="LiveId" clId="{8B409379-49DC-4DF9-8682-EC89F66A8841}" dt="2020-01-11T20:09:41.242" v="1617" actId="47"/>
        <pc:sldMkLst>
          <pc:docMk/>
          <pc:sldMk cId="3814695439" sldId="1129"/>
        </pc:sldMkLst>
        <pc:spChg chg="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10" creationId="{FC900216-258A-43C4-82F5-6E6A73DF809A}"/>
          </ac:spMkLst>
        </pc:spChg>
        <pc:spChg chg="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11" creationId="{7F8C80D9-401E-41FE-B73A-E81E4DDEA01A}"/>
          </ac:spMkLst>
        </pc:spChg>
        <pc:spChg chg="del mod">
          <ac:chgData name="Lenni Lobel" userId="38f762f444469328" providerId="LiveId" clId="{8B409379-49DC-4DF9-8682-EC89F66A8841}" dt="2020-01-11T19:37:14.424" v="942" actId="478"/>
          <ac:spMkLst>
            <pc:docMk/>
            <pc:sldMk cId="3814695439" sldId="1129"/>
            <ac:spMk id="12" creationId="{30167AC4-F2D6-4676-8071-28CAFCF0818F}"/>
          </ac:spMkLst>
        </pc:spChg>
        <pc:spChg chg="del mod">
          <ac:chgData name="Lenni Lobel" userId="38f762f444469328" providerId="LiveId" clId="{8B409379-49DC-4DF9-8682-EC89F66A8841}" dt="2020-01-11T19:37:14.424" v="942" actId="478"/>
          <ac:spMkLst>
            <pc:docMk/>
            <pc:sldMk cId="3814695439" sldId="1129"/>
            <ac:spMk id="13" creationId="{3690AD18-1D7D-47D1-B106-5AAA440B0E85}"/>
          </ac:spMkLst>
        </pc:spChg>
        <pc:spChg chg="del mod">
          <ac:chgData name="Lenni Lobel" userId="38f762f444469328" providerId="LiveId" clId="{8B409379-49DC-4DF9-8682-EC89F66A8841}" dt="2020-01-11T19:37:14.424" v="942" actId="478"/>
          <ac:spMkLst>
            <pc:docMk/>
            <pc:sldMk cId="3814695439" sldId="1129"/>
            <ac:spMk id="14" creationId="{D58D5DDB-229E-495D-87D7-4AD8E33A2B4D}"/>
          </ac:spMkLst>
        </pc:spChg>
        <pc:spChg chg="del mod">
          <ac:chgData name="Lenni Lobel" userId="38f762f444469328" providerId="LiveId" clId="{8B409379-49DC-4DF9-8682-EC89F66A8841}" dt="2020-01-11T19:37:14.424" v="942" actId="478"/>
          <ac:spMkLst>
            <pc:docMk/>
            <pc:sldMk cId="3814695439" sldId="1129"/>
            <ac:spMk id="15" creationId="{AF13B037-0120-49CD-A2B1-6D33E0DDFB9B}"/>
          </ac:spMkLst>
        </pc:spChg>
        <pc:spChg chg="del">
          <ac:chgData name="Lenni Lobel" userId="38f762f444469328" providerId="LiveId" clId="{8B409379-49DC-4DF9-8682-EC89F66A8841}" dt="2020-01-11T19:24:42.881" v="658" actId="478"/>
          <ac:spMkLst>
            <pc:docMk/>
            <pc:sldMk cId="3814695439" sldId="1129"/>
            <ac:spMk id="16" creationId="{189725BC-93D8-4DD4-94A8-DE78CF3FF76D}"/>
          </ac:spMkLst>
        </pc:spChg>
        <pc:spChg chg="del">
          <ac:chgData name="Lenni Lobel" userId="38f762f444469328" providerId="LiveId" clId="{8B409379-49DC-4DF9-8682-EC89F66A8841}" dt="2020-01-11T19:24:42.881" v="658" actId="478"/>
          <ac:spMkLst>
            <pc:docMk/>
            <pc:sldMk cId="3814695439" sldId="1129"/>
            <ac:spMk id="17" creationId="{1E852D10-CAF6-48FC-8804-4E934430E480}"/>
          </ac:spMkLst>
        </pc:spChg>
        <pc:spChg chg="del">
          <ac:chgData name="Lenni Lobel" userId="38f762f444469328" providerId="LiveId" clId="{8B409379-49DC-4DF9-8682-EC89F66A8841}" dt="2020-01-11T19:24:42.881" v="658" actId="478"/>
          <ac:spMkLst>
            <pc:docMk/>
            <pc:sldMk cId="3814695439" sldId="1129"/>
            <ac:spMk id="18" creationId="{57302ACC-2CC1-4F94-80F9-3397A7154B9D}"/>
          </ac:spMkLst>
        </pc:spChg>
        <pc:spChg chg="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19" creationId="{6B398971-53AD-498B-A6D2-94077745A979}"/>
          </ac:spMkLst>
        </pc:spChg>
        <pc:spChg chg="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20" creationId="{0BD35B30-25C3-48A4-B60D-286F46F7046B}"/>
          </ac:spMkLst>
        </pc:spChg>
        <pc:spChg chg="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21" creationId="{06F3F5AC-7B0B-4283-825A-66E7A3A24319}"/>
          </ac:spMkLst>
        </pc:spChg>
        <pc:spChg chg="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22" creationId="{479CF8C4-950E-4533-8AA0-B13DC5A966A3}"/>
          </ac:spMkLst>
        </pc:spChg>
        <pc:spChg chg="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23" creationId="{1F00FB60-F379-4CB0-B986-F49A2214D6C5}"/>
          </ac:spMkLst>
        </pc:spChg>
        <pc:spChg chg="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24" creationId="{FFBB8DF6-F897-46CB-9C2B-C6F833CF6D42}"/>
          </ac:spMkLst>
        </pc:spChg>
        <pc:spChg chg="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25" creationId="{2AF07CBA-EE3E-4B5C-BE46-AF5A8805776C}"/>
          </ac:spMkLst>
        </pc:spChg>
        <pc:spChg chg="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26" creationId="{E3B01847-93AA-4D7F-87B8-A103AB9199D4}"/>
          </ac:spMkLst>
        </pc:spChg>
        <pc:spChg chg="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27" creationId="{D3F585F9-33E1-4245-A815-2D9E2FC90B5F}"/>
          </ac:spMkLst>
        </pc:spChg>
        <pc:spChg chg="add 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28" creationId="{94E0D027-B4FB-49B9-9126-2FC2274F0143}"/>
          </ac:spMkLst>
        </pc:spChg>
        <pc:spChg chg="add 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29" creationId="{E1304F4F-E768-4725-B255-9D7BB2D96470}"/>
          </ac:spMkLst>
        </pc:spChg>
        <pc:spChg chg="add del mod">
          <ac:chgData name="Lenni Lobel" userId="38f762f444469328" providerId="LiveId" clId="{8B409379-49DC-4DF9-8682-EC89F66A8841}" dt="2020-01-11T19:34:14.177" v="807" actId="478"/>
          <ac:spMkLst>
            <pc:docMk/>
            <pc:sldMk cId="3814695439" sldId="1129"/>
            <ac:spMk id="30" creationId="{13730095-617F-4882-BF51-7E7775A1F215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31" creationId="{CB9005C0-0617-4F38-8C42-9E9F64B78791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32" creationId="{877326BF-60C4-4CF6-8EBC-9E190D6348EA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33" creationId="{A4B593EB-B80A-44DF-BDF7-F77B5F3ED0DE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34" creationId="{9068E33C-58DB-43BB-8ABD-EA5F38EE3C54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35" creationId="{CE0D23C4-FBB1-4EC1-8A66-32AD330C1270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36" creationId="{299D284E-91EC-4524-9EF8-2074A6200459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37" creationId="{1539F809-B6D4-41CB-9E0A-3B9F391FB839}"/>
          </ac:spMkLst>
        </pc:spChg>
        <pc:spChg chg="add del mod">
          <ac:chgData name="Lenni Lobel" userId="38f762f444469328" providerId="LiveId" clId="{8B409379-49DC-4DF9-8682-EC89F66A8841}" dt="2020-01-11T19:35:01.592" v="824" actId="478"/>
          <ac:spMkLst>
            <pc:docMk/>
            <pc:sldMk cId="3814695439" sldId="1129"/>
            <ac:spMk id="38" creationId="{0AD04C9A-6F4E-48F9-9C2D-30BF4BE209D5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39" creationId="{CB19C193-AC72-4219-AEB9-86AB2AA6311D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40" creationId="{2741E4DD-2D48-4FD0-941B-6C9D1348B8F7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41" creationId="{0B93C781-713B-45D5-8878-4D1F360093F1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42" creationId="{A3E67CA0-C46C-483C-AEA1-BEE7AAF7C1CB}"/>
          </ac:spMkLst>
        </pc:spChg>
        <pc:spChg chg="add del mod">
          <ac:chgData name="Lenni Lobel" userId="38f762f444469328" providerId="LiveId" clId="{8B409379-49DC-4DF9-8682-EC89F66A8841}" dt="2020-01-11T19:34:57.920" v="823" actId="478"/>
          <ac:spMkLst>
            <pc:docMk/>
            <pc:sldMk cId="3814695439" sldId="1129"/>
            <ac:spMk id="43" creationId="{98D30040-57DE-4D60-9629-6A7F067CD82C}"/>
          </ac:spMkLst>
        </pc:spChg>
        <pc:spChg chg="add del mod">
          <ac:chgData name="Lenni Lobel" userId="38f762f444469328" providerId="LiveId" clId="{8B409379-49DC-4DF9-8682-EC89F66A8841}" dt="2020-01-11T19:35:02.480" v="825" actId="478"/>
          <ac:spMkLst>
            <pc:docMk/>
            <pc:sldMk cId="3814695439" sldId="1129"/>
            <ac:spMk id="44" creationId="{999F7804-445F-46AB-AAD6-BB63E3E5957E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45" creationId="{16308672-F807-47CA-BA57-79C4DE4558B3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46" creationId="{1E484D77-B766-4CA5-B835-90A3C9AAFFA6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47" creationId="{8966316F-683D-4717-B5C1-5D1E90568166}"/>
          </ac:spMkLst>
        </pc:spChg>
        <pc:spChg chg="add del mod">
          <ac:chgData name="Lenni Lobel" userId="38f762f444469328" providerId="LiveId" clId="{8B409379-49DC-4DF9-8682-EC89F66A8841}" dt="2020-01-11T19:37:10" v="941" actId="478"/>
          <ac:spMkLst>
            <pc:docMk/>
            <pc:sldMk cId="3814695439" sldId="1129"/>
            <ac:spMk id="48" creationId="{EB8F3BED-296F-45B3-AA2B-7C55F5DA7640}"/>
          </ac:spMkLst>
        </pc:spChg>
        <pc:spChg chg="add 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51" creationId="{6846343F-3451-4892-B63C-01E367BE3D8C}"/>
          </ac:spMkLst>
        </pc:spChg>
        <pc:spChg chg="add 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52" creationId="{2AB73C2C-9243-42EA-95FE-E0F1DE41A5DC}"/>
          </ac:spMkLst>
        </pc:spChg>
        <pc:spChg chg="add 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53" creationId="{854826F0-C5C4-49D4-8D26-B3E879D83602}"/>
          </ac:spMkLst>
        </pc:spChg>
        <pc:spChg chg="add 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54" creationId="{A828F375-B2E6-4E85-9D1E-AAA6760666F7}"/>
          </ac:spMkLst>
        </pc:spChg>
        <pc:spChg chg="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56" creationId="{FF79F0DB-3ACE-480F-ACA3-55AFE2F5167B}"/>
          </ac:spMkLst>
        </pc:spChg>
        <pc:spChg chg="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57" creationId="{B4DA9C75-0D2E-4B3A-ADF1-323CB652295D}"/>
          </ac:spMkLst>
        </pc:spChg>
        <pc:spChg chg="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58" creationId="{3A163531-A2CC-48BE-98DB-DD95021F3ACE}"/>
          </ac:spMkLst>
        </pc:spChg>
        <pc:spChg chg="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59" creationId="{C140B840-734B-4F83-8AB6-09A194531926}"/>
          </ac:spMkLst>
        </pc:spChg>
        <pc:spChg chg="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60" creationId="{A4657B09-3C66-4249-BCE2-7DC302D7DEF5}"/>
          </ac:spMkLst>
        </pc:spChg>
        <pc:spChg chg="mod topLvl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61" creationId="{7E799F5D-265F-4C04-B871-2F340112B1F5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76" creationId="{2B4F3FA8-CB4D-483D-96A5-BAC92F94DA31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77" creationId="{63C2D14E-EC47-40B7-8FA6-3F7E5DD0217D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78" creationId="{F5C3E20E-3389-4018-9044-5A3F3FAED820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79" creationId="{4D1C3CE8-3810-4A8D-BB97-393EA1260C31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80" creationId="{DDC9405E-0F7D-41E5-80F1-E98D0E0837B8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81" creationId="{E55350A3-3B94-4DD3-ABD4-D3625223C2FC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82" creationId="{7C76C214-CE2A-4666-B3CA-3BB9B2D9582E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83" creationId="{36271D7D-8B32-4322-870B-23056BE5E940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84" creationId="{54B8C7C7-BAB4-44F1-853E-BD20A7D844F6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85" creationId="{A66DC43F-9328-41FF-9E27-E8431D1AAC86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86" creationId="{2EEF5864-5787-44FC-BCE5-808F5750C804}"/>
          </ac:spMkLst>
        </pc:spChg>
        <pc:spChg chg="add mod">
          <ac:chgData name="Lenni Lobel" userId="38f762f444469328" providerId="LiveId" clId="{8B409379-49DC-4DF9-8682-EC89F66A8841}" dt="2020-01-11T19:41:00.089" v="1063" actId="1036"/>
          <ac:spMkLst>
            <pc:docMk/>
            <pc:sldMk cId="3814695439" sldId="1129"/>
            <ac:spMk id="87" creationId="{7565FA2B-0445-4F27-93B8-8B5E811B5B7E}"/>
          </ac:spMkLst>
        </pc:spChg>
        <pc:grpChg chg="add del mod">
          <ac:chgData name="Lenni Lobel" userId="38f762f444469328" providerId="LiveId" clId="{8B409379-49DC-4DF9-8682-EC89F66A8841}" dt="2020-01-11T19:40:06.539" v="1034" actId="165"/>
          <ac:grpSpMkLst>
            <pc:docMk/>
            <pc:sldMk cId="3814695439" sldId="1129"/>
            <ac:grpSpMk id="9" creationId="{E5D66DA3-10DB-41CD-BA39-D7ED619ED2FD}"/>
          </ac:grpSpMkLst>
        </pc:grpChg>
        <pc:grpChg chg="add del mod">
          <ac:chgData name="Lenni Lobel" userId="38f762f444469328" providerId="LiveId" clId="{8B409379-49DC-4DF9-8682-EC89F66A8841}" dt="2020-01-11T19:40:06.539" v="1034" actId="165"/>
          <ac:grpSpMkLst>
            <pc:docMk/>
            <pc:sldMk cId="3814695439" sldId="1129"/>
            <ac:grpSpMk id="55" creationId="{7B294448-16CA-4E26-983B-BDCB4F1F0194}"/>
          </ac:grpSpMkLst>
        </pc:grpChg>
        <pc:grpChg chg="add del mod">
          <ac:chgData name="Lenni Lobel" userId="38f762f444469328" providerId="LiveId" clId="{8B409379-49DC-4DF9-8682-EC89F66A8841}" dt="2020-01-11T19:40:00.377" v="1033" actId="478"/>
          <ac:grpSpMkLst>
            <pc:docMk/>
            <pc:sldMk cId="3814695439" sldId="1129"/>
            <ac:grpSpMk id="62" creationId="{7BA54080-82E3-4214-9F74-E07417CC32FA}"/>
          </ac:grpSpMkLst>
        </pc:grpChg>
        <pc:grpChg chg="add del mod">
          <ac:chgData name="Lenni Lobel" userId="38f762f444469328" providerId="LiveId" clId="{8B409379-49DC-4DF9-8682-EC89F66A8841}" dt="2020-01-11T19:39:57.720" v="1032" actId="478"/>
          <ac:grpSpMkLst>
            <pc:docMk/>
            <pc:sldMk cId="3814695439" sldId="1129"/>
            <ac:grpSpMk id="69" creationId="{84E58D94-C64B-4B8F-8C50-5EB8F384B164}"/>
          </ac:grpSpMkLst>
        </pc:grpChg>
        <pc:cxnChg chg="add del mod">
          <ac:chgData name="Lenni Lobel" userId="38f762f444469328" providerId="LiveId" clId="{8B409379-49DC-4DF9-8682-EC89F66A8841}" dt="2020-01-11T19:36:29.776" v="916"/>
          <ac:cxnSpMkLst>
            <pc:docMk/>
            <pc:sldMk cId="3814695439" sldId="1129"/>
            <ac:cxnSpMk id="49" creationId="{CD7B5514-054C-439B-BE06-CDF25B066B53}"/>
          </ac:cxnSpMkLst>
        </pc:cxnChg>
        <pc:cxnChg chg="add del mod">
          <ac:chgData name="Lenni Lobel" userId="38f762f444469328" providerId="LiveId" clId="{8B409379-49DC-4DF9-8682-EC89F66A8841}" dt="2020-01-11T19:36:28.745" v="913"/>
          <ac:cxnSpMkLst>
            <pc:docMk/>
            <pc:sldMk cId="3814695439" sldId="1129"/>
            <ac:cxnSpMk id="50" creationId="{71C63B57-4104-411F-934B-D339D30DBC9E}"/>
          </ac:cxnSpMkLst>
        </pc:cxnChg>
      </pc:sldChg>
      <pc:sldChg chg="addSp delSp modSp add del">
        <pc:chgData name="Lenni Lobel" userId="38f762f444469328" providerId="LiveId" clId="{8B409379-49DC-4DF9-8682-EC89F66A8841}" dt="2020-01-11T20:21:23.325" v="2283" actId="47"/>
        <pc:sldMkLst>
          <pc:docMk/>
          <pc:sldMk cId="3930568073" sldId="1130"/>
        </pc:sldMkLst>
        <pc:spChg chg="mod">
          <ac:chgData name="Lenni Lobel" userId="38f762f444469328" providerId="LiveId" clId="{8B409379-49DC-4DF9-8682-EC89F66A8841}" dt="2020-01-11T19:26:09.048" v="706" actId="20577"/>
          <ac:spMkLst>
            <pc:docMk/>
            <pc:sldMk cId="3930568073" sldId="1130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1T19:32:42.314" v="792" actId="13822"/>
          <ac:spMkLst>
            <pc:docMk/>
            <pc:sldMk cId="3930568073" sldId="1130"/>
            <ac:spMk id="22" creationId="{479CF8C4-950E-4533-8AA0-B13DC5A966A3}"/>
          </ac:spMkLst>
        </pc:spChg>
        <pc:spChg chg="mod">
          <ac:chgData name="Lenni Lobel" userId="38f762f444469328" providerId="LiveId" clId="{8B409379-49DC-4DF9-8682-EC89F66A8841}" dt="2020-01-11T19:29:54.597" v="765" actId="1038"/>
          <ac:spMkLst>
            <pc:docMk/>
            <pc:sldMk cId="3930568073" sldId="1130"/>
            <ac:spMk id="24" creationId="{FFBB8DF6-F897-46CB-9C2B-C6F833CF6D42}"/>
          </ac:spMkLst>
        </pc:spChg>
        <pc:spChg chg="mod">
          <ac:chgData name="Lenni Lobel" userId="38f762f444469328" providerId="LiveId" clId="{8B409379-49DC-4DF9-8682-EC89F66A8841}" dt="2020-01-11T19:32:36.393" v="791" actId="13822"/>
          <ac:spMkLst>
            <pc:docMk/>
            <pc:sldMk cId="3930568073" sldId="1130"/>
            <ac:spMk id="28" creationId="{7E3742F4-D643-42C0-822A-B1EBC827CF75}"/>
          </ac:spMkLst>
        </pc:spChg>
        <pc:spChg chg="add del mod">
          <ac:chgData name="Lenni Lobel" userId="38f762f444469328" providerId="LiveId" clId="{8B409379-49DC-4DF9-8682-EC89F66A8841}" dt="2020-01-11T19:32:51.977" v="793" actId="478"/>
          <ac:spMkLst>
            <pc:docMk/>
            <pc:sldMk cId="3930568073" sldId="1130"/>
            <ac:spMk id="29" creationId="{E7FA7A21-C4DC-4F45-AB7A-BF50CFC7E946}"/>
          </ac:spMkLst>
        </pc:spChg>
        <pc:cxnChg chg="add mod">
          <ac:chgData name="Lenni Lobel" userId="38f762f444469328" providerId="LiveId" clId="{8B409379-49DC-4DF9-8682-EC89F66A8841}" dt="2020-01-11T19:33:12.415" v="796"/>
          <ac:cxnSpMkLst>
            <pc:docMk/>
            <pc:sldMk cId="3930568073" sldId="1130"/>
            <ac:cxnSpMk id="9" creationId="{6E8FC39E-B67E-4484-90B8-B3E44730B9AF}"/>
          </ac:cxnSpMkLst>
        </pc:cxnChg>
        <pc:cxnChg chg="add mod">
          <ac:chgData name="Lenni Lobel" userId="38f762f444469328" providerId="LiveId" clId="{8B409379-49DC-4DF9-8682-EC89F66A8841}" dt="2020-01-11T19:29:54.597" v="765" actId="1038"/>
          <ac:cxnSpMkLst>
            <pc:docMk/>
            <pc:sldMk cId="3930568073" sldId="1130"/>
            <ac:cxnSpMk id="10" creationId="{6C73C6D2-8CBB-4A75-AF7E-467945394F9A}"/>
          </ac:cxnSpMkLst>
        </pc:cxnChg>
        <pc:cxnChg chg="add del mod">
          <ac:chgData name="Lenni Lobel" userId="38f762f444469328" providerId="LiveId" clId="{8B409379-49DC-4DF9-8682-EC89F66A8841}" dt="2020-01-11T19:30:07.413" v="767" actId="478"/>
          <ac:cxnSpMkLst>
            <pc:docMk/>
            <pc:sldMk cId="3930568073" sldId="1130"/>
            <ac:cxnSpMk id="12" creationId="{7B1FABD1-EA6A-4B76-AE2D-BBB3DAE97CF8}"/>
          </ac:cxnSpMkLst>
        </pc:cxnChg>
        <pc:cxnChg chg="add del mod">
          <ac:chgData name="Lenni Lobel" userId="38f762f444469328" providerId="LiveId" clId="{8B409379-49DC-4DF9-8682-EC89F66A8841}" dt="2020-01-11T19:30:08.200" v="768" actId="478"/>
          <ac:cxnSpMkLst>
            <pc:docMk/>
            <pc:sldMk cId="3930568073" sldId="1130"/>
            <ac:cxnSpMk id="15" creationId="{1C1AB904-31C1-49DB-8E7D-080D734F72C1}"/>
          </ac:cxnSpMkLst>
        </pc:cxnChg>
        <pc:cxnChg chg="add del mod">
          <ac:chgData name="Lenni Lobel" userId="38f762f444469328" providerId="LiveId" clId="{8B409379-49DC-4DF9-8682-EC89F66A8841}" dt="2020-01-11T19:30:05.968" v="766" actId="478"/>
          <ac:cxnSpMkLst>
            <pc:docMk/>
            <pc:sldMk cId="3930568073" sldId="1130"/>
            <ac:cxnSpMk id="25" creationId="{85FEA69A-5FEA-4BE0-92A5-204709820A7D}"/>
          </ac:cxnSpMkLst>
        </pc:cxnChg>
        <pc:cxnChg chg="add mod">
          <ac:chgData name="Lenni Lobel" userId="38f762f444469328" providerId="LiveId" clId="{8B409379-49DC-4DF9-8682-EC89F66A8841}" dt="2020-01-11T19:32:51.977" v="793" actId="478"/>
          <ac:cxnSpMkLst>
            <pc:docMk/>
            <pc:sldMk cId="3930568073" sldId="1130"/>
            <ac:cxnSpMk id="30" creationId="{FCAABA84-A64E-4786-AA09-BFCD2E3F2534}"/>
          </ac:cxnSpMkLst>
        </pc:cxnChg>
        <pc:cxnChg chg="add mod">
          <ac:chgData name="Lenni Lobel" userId="38f762f444469328" providerId="LiveId" clId="{8B409379-49DC-4DF9-8682-EC89F66A8841}" dt="2020-01-11T19:30:19.780" v="771" actId="14100"/>
          <ac:cxnSpMkLst>
            <pc:docMk/>
            <pc:sldMk cId="3930568073" sldId="1130"/>
            <ac:cxnSpMk id="33" creationId="{655012DE-0A6E-4388-ABA2-DA1D58EA3630}"/>
          </ac:cxnSpMkLst>
        </pc:cxnChg>
        <pc:cxnChg chg="add mod">
          <ac:chgData name="Lenni Lobel" userId="38f762f444469328" providerId="LiveId" clId="{8B409379-49DC-4DF9-8682-EC89F66A8841}" dt="2020-01-11T19:33:26.106" v="798"/>
          <ac:cxnSpMkLst>
            <pc:docMk/>
            <pc:sldMk cId="3930568073" sldId="1130"/>
            <ac:cxnSpMk id="36" creationId="{1D8CF795-FA1B-4FF7-872C-BC3B4BA998B5}"/>
          </ac:cxnSpMkLst>
        </pc:cxnChg>
        <pc:cxnChg chg="add mod">
          <ac:chgData name="Lenni Lobel" userId="38f762f444469328" providerId="LiveId" clId="{8B409379-49DC-4DF9-8682-EC89F66A8841}" dt="2020-01-11T19:33:18.240" v="797"/>
          <ac:cxnSpMkLst>
            <pc:docMk/>
            <pc:sldMk cId="3930568073" sldId="1130"/>
            <ac:cxnSpMk id="39" creationId="{957A1EA6-0C77-4A7E-B67D-BA57C95FA8B6}"/>
          </ac:cxnSpMkLst>
        </pc:cxnChg>
      </pc:sldChg>
      <pc:sldChg chg="add del">
        <pc:chgData name="Lenni Lobel" userId="38f762f444469328" providerId="LiveId" clId="{8B409379-49DC-4DF9-8682-EC89F66A8841}" dt="2020-01-11T19:41:29.968" v="1067" actId="47"/>
        <pc:sldMkLst>
          <pc:docMk/>
          <pc:sldMk cId="822331279" sldId="1131"/>
        </pc:sldMkLst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1470321535" sldId="1132"/>
        </pc:sldMkLst>
      </pc:sldChg>
      <pc:sldChg chg="addSp delSp modSp add del modAnim modNotesTx">
        <pc:chgData name="Lenni Lobel" userId="38f762f444469328" providerId="LiveId" clId="{8B409379-49DC-4DF9-8682-EC89F66A8841}" dt="2020-01-12T23:50:03.161" v="9013" actId="2696"/>
        <pc:sldMkLst>
          <pc:docMk/>
          <pc:sldMk cId="2840291949" sldId="1132"/>
        </pc:sldMkLst>
        <pc:spChg chg="add del mod">
          <ac:chgData name="Lenni Lobel" userId="38f762f444469328" providerId="LiveId" clId="{8B409379-49DC-4DF9-8682-EC89F66A8841}" dt="2020-01-11T19:50:40.496" v="1497" actId="1038"/>
          <ac:spMkLst>
            <pc:docMk/>
            <pc:sldMk cId="2840291949" sldId="1132"/>
            <ac:spMk id="3" creationId="{0B13D300-4EB8-4547-BC76-1E0D45671513}"/>
          </ac:spMkLst>
        </pc:spChg>
        <pc:spChg chg="del">
          <ac:chgData name="Lenni Lobel" userId="38f762f444469328" providerId="LiveId" clId="{8B409379-49DC-4DF9-8682-EC89F66A8841}" dt="2020-01-11T19:41:48.808" v="1093" actId="478"/>
          <ac:spMkLst>
            <pc:docMk/>
            <pc:sldMk cId="2840291949" sldId="1132"/>
            <ac:spMk id="10" creationId="{FC900216-258A-43C4-82F5-6E6A73DF809A}"/>
          </ac:spMkLst>
        </pc:spChg>
        <pc:spChg chg="mod">
          <ac:chgData name="Lenni Lobel" userId="38f762f444469328" providerId="LiveId" clId="{8B409379-49DC-4DF9-8682-EC89F66A8841}" dt="2020-01-11T20:00:34.329" v="1574" actId="1076"/>
          <ac:spMkLst>
            <pc:docMk/>
            <pc:sldMk cId="2840291949" sldId="1132"/>
            <ac:spMk id="11" creationId="{7F8C80D9-401E-41FE-B73A-E81E4DDEA01A}"/>
          </ac:spMkLst>
        </pc:spChg>
        <pc:spChg chg="add mod">
          <ac:chgData name="Lenni Lobel" userId="38f762f444469328" providerId="LiveId" clId="{8B409379-49DC-4DF9-8682-EC89F66A8841}" dt="2020-01-11T19:46:45.266" v="1433" actId="20577"/>
          <ac:spMkLst>
            <pc:docMk/>
            <pc:sldMk cId="2840291949" sldId="1132"/>
            <ac:spMk id="27" creationId="{BB01651E-7936-4087-B4FB-08BC7DC368BC}"/>
          </ac:spMkLst>
        </pc:spChg>
        <pc:spChg chg="add del mod">
          <ac:chgData name="Lenni Lobel" userId="38f762f444469328" providerId="LiveId" clId="{8B409379-49DC-4DF9-8682-EC89F66A8841}" dt="2020-01-11T19:50:20.239" v="1486" actId="478"/>
          <ac:spMkLst>
            <pc:docMk/>
            <pc:sldMk cId="2840291949" sldId="1132"/>
            <ac:spMk id="44" creationId="{0229A0CC-7D7F-44A2-A830-E35F3114D134}"/>
          </ac:spMkLst>
        </pc:spChg>
        <pc:spChg chg="add del mod">
          <ac:chgData name="Lenni Lobel" userId="38f762f444469328" providerId="LiveId" clId="{8B409379-49DC-4DF9-8682-EC89F66A8841}" dt="2020-01-11T19:51:08.531" v="1499" actId="11529"/>
          <ac:spMkLst>
            <pc:docMk/>
            <pc:sldMk cId="2840291949" sldId="1132"/>
            <ac:spMk id="45" creationId="{3BA23AD7-9AFC-4F19-800D-3A67182CDC62}"/>
          </ac:spMkLst>
        </pc:spChg>
        <pc:spChg chg="add del mod">
          <ac:chgData name="Lenni Lobel" userId="38f762f444469328" providerId="LiveId" clId="{8B409379-49DC-4DF9-8682-EC89F66A8841}" dt="2020-01-11T19:51:30.896" v="1509" actId="478"/>
          <ac:spMkLst>
            <pc:docMk/>
            <pc:sldMk cId="2840291949" sldId="1132"/>
            <ac:spMk id="46" creationId="{41C31172-13EF-4758-8C5B-6F1DB8F5559D}"/>
          </ac:spMkLst>
        </pc:spChg>
        <pc:spChg chg="add mod ord">
          <ac:chgData name="Lenni Lobel" userId="38f762f444469328" providerId="LiveId" clId="{8B409379-49DC-4DF9-8682-EC89F66A8841}" dt="2020-01-11T20:00:53.050" v="1575" actId="164"/>
          <ac:spMkLst>
            <pc:docMk/>
            <pc:sldMk cId="2840291949" sldId="1132"/>
            <ac:spMk id="47" creationId="{4C7D0AD5-7438-4145-AE90-5813037CC6ED}"/>
          </ac:spMkLst>
        </pc:spChg>
        <pc:spChg chg="mod">
          <ac:chgData name="Lenni Lobel" userId="38f762f444469328" providerId="LiveId" clId="{8B409379-49DC-4DF9-8682-EC89F66A8841}" dt="2020-01-11T19:46:25.569" v="1397" actId="1036"/>
          <ac:spMkLst>
            <pc:docMk/>
            <pc:sldMk cId="2840291949" sldId="1132"/>
            <ac:spMk id="51" creationId="{6846343F-3451-4892-B63C-01E367BE3D8C}"/>
          </ac:spMkLst>
        </pc:spChg>
        <pc:spChg chg="mod">
          <ac:chgData name="Lenni Lobel" userId="38f762f444469328" providerId="LiveId" clId="{8B409379-49DC-4DF9-8682-EC89F66A8841}" dt="2020-01-11T19:46:25.569" v="1397" actId="1036"/>
          <ac:spMkLst>
            <pc:docMk/>
            <pc:sldMk cId="2840291949" sldId="1132"/>
            <ac:spMk id="52" creationId="{2AB73C2C-9243-42EA-95FE-E0F1DE41A5DC}"/>
          </ac:spMkLst>
        </pc:spChg>
        <pc:spChg chg="mod">
          <ac:chgData name="Lenni Lobel" userId="38f762f444469328" providerId="LiveId" clId="{8B409379-49DC-4DF9-8682-EC89F66A8841}" dt="2020-01-11T19:46:25.569" v="1397" actId="1036"/>
          <ac:spMkLst>
            <pc:docMk/>
            <pc:sldMk cId="2840291949" sldId="1132"/>
            <ac:spMk id="53" creationId="{854826F0-C5C4-49D4-8D26-B3E879D83602}"/>
          </ac:spMkLst>
        </pc:spChg>
        <pc:spChg chg="mod">
          <ac:chgData name="Lenni Lobel" userId="38f762f444469328" providerId="LiveId" clId="{8B409379-49DC-4DF9-8682-EC89F66A8841}" dt="2020-01-11T19:46:25.569" v="1397" actId="1036"/>
          <ac:spMkLst>
            <pc:docMk/>
            <pc:sldMk cId="2840291949" sldId="1132"/>
            <ac:spMk id="54" creationId="{A828F375-B2E6-4E85-9D1E-AAA6760666F7}"/>
          </ac:spMkLst>
        </pc:spChg>
        <pc:spChg chg="mod">
          <ac:chgData name="Lenni Lobel" userId="38f762f444469328" providerId="LiveId" clId="{8B409379-49DC-4DF9-8682-EC89F66A8841}" dt="2020-01-11T19:46:25.569" v="1397" actId="1036"/>
          <ac:spMkLst>
            <pc:docMk/>
            <pc:sldMk cId="2840291949" sldId="1132"/>
            <ac:spMk id="56" creationId="{FF79F0DB-3ACE-480F-ACA3-55AFE2F5167B}"/>
          </ac:spMkLst>
        </pc:spChg>
        <pc:spChg chg="mod">
          <ac:chgData name="Lenni Lobel" userId="38f762f444469328" providerId="LiveId" clId="{8B409379-49DC-4DF9-8682-EC89F66A8841}" dt="2020-01-11T19:46:25.569" v="1397" actId="1036"/>
          <ac:spMkLst>
            <pc:docMk/>
            <pc:sldMk cId="2840291949" sldId="1132"/>
            <ac:spMk id="57" creationId="{B4DA9C75-0D2E-4B3A-ADF1-323CB652295D}"/>
          </ac:spMkLst>
        </pc:spChg>
        <pc:spChg chg="mod">
          <ac:chgData name="Lenni Lobel" userId="38f762f444469328" providerId="LiveId" clId="{8B409379-49DC-4DF9-8682-EC89F66A8841}" dt="2020-01-11T19:46:25.569" v="1397" actId="1036"/>
          <ac:spMkLst>
            <pc:docMk/>
            <pc:sldMk cId="2840291949" sldId="1132"/>
            <ac:spMk id="58" creationId="{3A163531-A2CC-48BE-98DB-DD95021F3ACE}"/>
          </ac:spMkLst>
        </pc:spChg>
        <pc:spChg chg="del">
          <ac:chgData name="Lenni Lobel" userId="38f762f444469328" providerId="LiveId" clId="{8B409379-49DC-4DF9-8682-EC89F66A8841}" dt="2020-01-11T19:43:24.648" v="1190" actId="478"/>
          <ac:spMkLst>
            <pc:docMk/>
            <pc:sldMk cId="2840291949" sldId="1132"/>
            <ac:spMk id="59" creationId="{C140B840-734B-4F83-8AB6-09A194531926}"/>
          </ac:spMkLst>
        </pc:spChg>
        <pc:spChg chg="del">
          <ac:chgData name="Lenni Lobel" userId="38f762f444469328" providerId="LiveId" clId="{8B409379-49DC-4DF9-8682-EC89F66A8841}" dt="2020-01-11T19:43:24.648" v="1190" actId="478"/>
          <ac:spMkLst>
            <pc:docMk/>
            <pc:sldMk cId="2840291949" sldId="1132"/>
            <ac:spMk id="60" creationId="{A4657B09-3C66-4249-BCE2-7DC302D7DEF5}"/>
          </ac:spMkLst>
        </pc:spChg>
        <pc:spChg chg="mod">
          <ac:chgData name="Lenni Lobel" userId="38f762f444469328" providerId="LiveId" clId="{8B409379-49DC-4DF9-8682-EC89F66A8841}" dt="2020-01-11T19:46:25.569" v="1397" actId="1036"/>
          <ac:spMkLst>
            <pc:docMk/>
            <pc:sldMk cId="2840291949" sldId="1132"/>
            <ac:spMk id="61" creationId="{7E799F5D-265F-4C04-B871-2F340112B1F5}"/>
          </ac:spMkLst>
        </pc:spChg>
        <pc:spChg chg="mod">
          <ac:chgData name="Lenni Lobel" userId="38f762f444469328" providerId="LiveId" clId="{8B409379-49DC-4DF9-8682-EC89F66A8841}" dt="2020-01-11T19:46:25.569" v="1397" actId="1036"/>
          <ac:spMkLst>
            <pc:docMk/>
            <pc:sldMk cId="2840291949" sldId="1132"/>
            <ac:spMk id="76" creationId="{2B4F3FA8-CB4D-483D-96A5-BAC92F94DA31}"/>
          </ac:spMkLst>
        </pc:spChg>
        <pc:spChg chg="del">
          <ac:chgData name="Lenni Lobel" userId="38f762f444469328" providerId="LiveId" clId="{8B409379-49DC-4DF9-8682-EC89F66A8841}" dt="2020-01-11T19:42:50.514" v="1187" actId="478"/>
          <ac:spMkLst>
            <pc:docMk/>
            <pc:sldMk cId="2840291949" sldId="1132"/>
            <ac:spMk id="77" creationId="{63C2D14E-EC47-40B7-8FA6-3F7E5DD0217D}"/>
          </ac:spMkLst>
        </pc:spChg>
        <pc:spChg chg="mod">
          <ac:chgData name="Lenni Lobel" userId="38f762f444469328" providerId="LiveId" clId="{8B409379-49DC-4DF9-8682-EC89F66A8841}" dt="2020-01-11T19:46:25.569" v="1397" actId="1036"/>
          <ac:spMkLst>
            <pc:docMk/>
            <pc:sldMk cId="2840291949" sldId="1132"/>
            <ac:spMk id="78" creationId="{F5C3E20E-3389-4018-9044-5A3F3FAED820}"/>
          </ac:spMkLst>
        </pc:spChg>
        <pc:spChg chg="del">
          <ac:chgData name="Lenni Lobel" userId="38f762f444469328" providerId="LiveId" clId="{8B409379-49DC-4DF9-8682-EC89F66A8841}" dt="2020-01-11T19:43:24.648" v="1190" actId="478"/>
          <ac:spMkLst>
            <pc:docMk/>
            <pc:sldMk cId="2840291949" sldId="1132"/>
            <ac:spMk id="79" creationId="{4D1C3CE8-3810-4A8D-BB97-393EA1260C31}"/>
          </ac:spMkLst>
        </pc:spChg>
        <pc:spChg chg="del">
          <ac:chgData name="Lenni Lobel" userId="38f762f444469328" providerId="LiveId" clId="{8B409379-49DC-4DF9-8682-EC89F66A8841}" dt="2020-01-11T19:43:24.648" v="1190" actId="478"/>
          <ac:spMkLst>
            <pc:docMk/>
            <pc:sldMk cId="2840291949" sldId="1132"/>
            <ac:spMk id="80" creationId="{DDC9405E-0F7D-41E5-80F1-E98D0E0837B8}"/>
          </ac:spMkLst>
        </pc:spChg>
        <pc:spChg chg="del">
          <ac:chgData name="Lenni Lobel" userId="38f762f444469328" providerId="LiveId" clId="{8B409379-49DC-4DF9-8682-EC89F66A8841}" dt="2020-01-11T19:43:24.648" v="1190" actId="478"/>
          <ac:spMkLst>
            <pc:docMk/>
            <pc:sldMk cId="2840291949" sldId="1132"/>
            <ac:spMk id="81" creationId="{E55350A3-3B94-4DD3-ABD4-D3625223C2FC}"/>
          </ac:spMkLst>
        </pc:spChg>
        <pc:spChg chg="del">
          <ac:chgData name="Lenni Lobel" userId="38f762f444469328" providerId="LiveId" clId="{8B409379-49DC-4DF9-8682-EC89F66A8841}" dt="2020-01-11T19:42:50.514" v="1187" actId="478"/>
          <ac:spMkLst>
            <pc:docMk/>
            <pc:sldMk cId="2840291949" sldId="1132"/>
            <ac:spMk id="82" creationId="{7C76C214-CE2A-4666-B3CA-3BB9B2D9582E}"/>
          </ac:spMkLst>
        </pc:spChg>
        <pc:spChg chg="del">
          <ac:chgData name="Lenni Lobel" userId="38f762f444469328" providerId="LiveId" clId="{8B409379-49DC-4DF9-8682-EC89F66A8841}" dt="2020-01-11T19:42:50.514" v="1187" actId="478"/>
          <ac:spMkLst>
            <pc:docMk/>
            <pc:sldMk cId="2840291949" sldId="1132"/>
            <ac:spMk id="83" creationId="{36271D7D-8B32-4322-870B-23056BE5E940}"/>
          </ac:spMkLst>
        </pc:spChg>
        <pc:spChg chg="mod">
          <ac:chgData name="Lenni Lobel" userId="38f762f444469328" providerId="LiveId" clId="{8B409379-49DC-4DF9-8682-EC89F66A8841}" dt="2020-01-11T19:46:25.569" v="1397" actId="1036"/>
          <ac:spMkLst>
            <pc:docMk/>
            <pc:sldMk cId="2840291949" sldId="1132"/>
            <ac:spMk id="84" creationId="{54B8C7C7-BAB4-44F1-853E-BD20A7D844F6}"/>
          </ac:spMkLst>
        </pc:spChg>
        <pc:spChg chg="del">
          <ac:chgData name="Lenni Lobel" userId="38f762f444469328" providerId="LiveId" clId="{8B409379-49DC-4DF9-8682-EC89F66A8841}" dt="2020-01-11T19:43:24.648" v="1190" actId="478"/>
          <ac:spMkLst>
            <pc:docMk/>
            <pc:sldMk cId="2840291949" sldId="1132"/>
            <ac:spMk id="85" creationId="{A66DC43F-9328-41FF-9E27-E8431D1AAC86}"/>
          </ac:spMkLst>
        </pc:spChg>
        <pc:spChg chg="del">
          <ac:chgData name="Lenni Lobel" userId="38f762f444469328" providerId="LiveId" clId="{8B409379-49DC-4DF9-8682-EC89F66A8841}" dt="2020-01-11T19:43:24.648" v="1190" actId="478"/>
          <ac:spMkLst>
            <pc:docMk/>
            <pc:sldMk cId="2840291949" sldId="1132"/>
            <ac:spMk id="86" creationId="{2EEF5864-5787-44FC-BCE5-808F5750C804}"/>
          </ac:spMkLst>
        </pc:spChg>
        <pc:spChg chg="del">
          <ac:chgData name="Lenni Lobel" userId="38f762f444469328" providerId="LiveId" clId="{8B409379-49DC-4DF9-8682-EC89F66A8841}" dt="2020-01-11T19:43:24.648" v="1190" actId="478"/>
          <ac:spMkLst>
            <pc:docMk/>
            <pc:sldMk cId="2840291949" sldId="1132"/>
            <ac:spMk id="87" creationId="{7565FA2B-0445-4F27-93B8-8B5E811B5B7E}"/>
          </ac:spMkLst>
        </pc:spChg>
        <pc:spChg chg="add mod">
          <ac:chgData name="Lenni Lobel" userId="38f762f444469328" providerId="LiveId" clId="{8B409379-49DC-4DF9-8682-EC89F66A8841}" dt="2020-01-11T20:00:53.050" v="1575" actId="164"/>
          <ac:spMkLst>
            <pc:docMk/>
            <pc:sldMk cId="2840291949" sldId="1132"/>
            <ac:spMk id="88" creationId="{A2A45900-D0CB-45FC-BA64-D68DD4C9DE1D}"/>
          </ac:spMkLst>
        </pc:spChg>
        <pc:spChg chg="add mod">
          <ac:chgData name="Lenni Lobel" userId="38f762f444469328" providerId="LiveId" clId="{8B409379-49DC-4DF9-8682-EC89F66A8841}" dt="2020-01-11T20:00:53.050" v="1575" actId="164"/>
          <ac:spMkLst>
            <pc:docMk/>
            <pc:sldMk cId="2840291949" sldId="1132"/>
            <ac:spMk id="89" creationId="{2A2023ED-FFA4-46D2-9C51-D0C1CD205829}"/>
          </ac:spMkLst>
        </pc:spChg>
        <pc:spChg chg="add mod">
          <ac:chgData name="Lenni Lobel" userId="38f762f444469328" providerId="LiveId" clId="{8B409379-49DC-4DF9-8682-EC89F66A8841}" dt="2020-01-11T20:00:53.050" v="1575" actId="164"/>
          <ac:spMkLst>
            <pc:docMk/>
            <pc:sldMk cId="2840291949" sldId="1132"/>
            <ac:spMk id="90" creationId="{04FEBBF5-A265-43C8-8B85-5861493E4BB4}"/>
          </ac:spMkLst>
        </pc:spChg>
        <pc:grpChg chg="add mod">
          <ac:chgData name="Lenni Lobel" userId="38f762f444469328" providerId="LiveId" clId="{8B409379-49DC-4DF9-8682-EC89F66A8841}" dt="2020-01-11T20:00:53.050" v="1575" actId="164"/>
          <ac:grpSpMkLst>
            <pc:docMk/>
            <pc:sldMk cId="2840291949" sldId="1132"/>
            <ac:grpSpMk id="69" creationId="{18140DB0-41A2-4E47-BAF1-7C2875A0BEB9}"/>
          </ac:grpSpMkLst>
        </pc:grpChg>
        <pc:cxnChg chg="add mod">
          <ac:chgData name="Lenni Lobel" userId="38f762f444469328" providerId="LiveId" clId="{8B409379-49DC-4DF9-8682-EC89F66A8841}" dt="2020-01-11T20:00:34.329" v="1574" actId="1076"/>
          <ac:cxnSpMkLst>
            <pc:docMk/>
            <pc:sldMk cId="2840291949" sldId="1132"/>
            <ac:cxnSpMk id="4" creationId="{AC277C38-5727-4858-8C3B-193159C2CDA3}"/>
          </ac:cxnSpMkLst>
        </pc:cxnChg>
        <pc:cxnChg chg="add mod">
          <ac:chgData name="Lenni Lobel" userId="38f762f444469328" providerId="LiveId" clId="{8B409379-49DC-4DF9-8682-EC89F66A8841}" dt="2020-01-11T20:00:34.329" v="1574" actId="1076"/>
          <ac:cxnSpMkLst>
            <pc:docMk/>
            <pc:sldMk cId="2840291949" sldId="1132"/>
            <ac:cxnSpMk id="32" creationId="{E7FC01EB-8DD8-4B9F-B89E-C6145BF70BF5}"/>
          </ac:cxnSpMkLst>
        </pc:cxnChg>
        <pc:cxnChg chg="add mod">
          <ac:chgData name="Lenni Lobel" userId="38f762f444469328" providerId="LiveId" clId="{8B409379-49DC-4DF9-8682-EC89F66A8841}" dt="2020-01-11T20:00:34.329" v="1574" actId="1076"/>
          <ac:cxnSpMkLst>
            <pc:docMk/>
            <pc:sldMk cId="2840291949" sldId="1132"/>
            <ac:cxnSpMk id="35" creationId="{AB9B791D-8F65-4925-9DEC-43B9E3D4678E}"/>
          </ac:cxnSpMkLst>
        </pc:cxnChg>
        <pc:cxnChg chg="add mod">
          <ac:chgData name="Lenni Lobel" userId="38f762f444469328" providerId="LiveId" clId="{8B409379-49DC-4DF9-8682-EC89F66A8841}" dt="2020-01-11T19:48:27.044" v="1456" actId="14100"/>
          <ac:cxnSpMkLst>
            <pc:docMk/>
            <pc:sldMk cId="2840291949" sldId="1132"/>
            <ac:cxnSpMk id="38" creationId="{83BCE65F-B37D-45AE-9873-743112227F33}"/>
          </ac:cxnSpMkLst>
        </pc:cxnChg>
        <pc:cxnChg chg="add mod">
          <ac:chgData name="Lenni Lobel" userId="38f762f444469328" providerId="LiveId" clId="{8B409379-49DC-4DF9-8682-EC89F66A8841}" dt="2020-01-11T19:48:39.456" v="1458" actId="14100"/>
          <ac:cxnSpMkLst>
            <pc:docMk/>
            <pc:sldMk cId="2840291949" sldId="1132"/>
            <ac:cxnSpMk id="43" creationId="{FDBAD247-9E07-4BC0-9D67-159AF3B1DDD1}"/>
          </ac:cxnSpMkLst>
        </pc:cxnChg>
        <pc:cxnChg chg="add mod">
          <ac:chgData name="Lenni Lobel" userId="38f762f444469328" providerId="LiveId" clId="{8B409379-49DC-4DF9-8682-EC89F66A8841}" dt="2020-01-11T19:48:51.754" v="1462" actId="14100"/>
          <ac:cxnSpMkLst>
            <pc:docMk/>
            <pc:sldMk cId="2840291949" sldId="1132"/>
            <ac:cxnSpMk id="49" creationId="{C951D25F-E67A-445C-AED3-C64BF825250F}"/>
          </ac:cxnSpMkLst>
        </pc:cxnChg>
        <pc:cxnChg chg="add mod">
          <ac:chgData name="Lenni Lobel" userId="38f762f444469328" providerId="LiveId" clId="{8B409379-49DC-4DF9-8682-EC89F66A8841}" dt="2020-01-11T20:00:34.329" v="1574" actId="1076"/>
          <ac:cxnSpMkLst>
            <pc:docMk/>
            <pc:sldMk cId="2840291949" sldId="1132"/>
            <ac:cxnSpMk id="55" creationId="{4A7373DE-BB8A-45F2-A425-B4879660E849}"/>
          </ac:cxnSpMkLst>
        </pc:cxnChg>
        <pc:cxnChg chg="add mod">
          <ac:chgData name="Lenni Lobel" userId="38f762f444469328" providerId="LiveId" clId="{8B409379-49DC-4DF9-8682-EC89F66A8841}" dt="2020-01-11T19:49:18.457" v="1468" actId="14100"/>
          <ac:cxnSpMkLst>
            <pc:docMk/>
            <pc:sldMk cId="2840291949" sldId="1132"/>
            <ac:cxnSpMk id="62" creationId="{EBB20302-329E-4BC1-96A9-FCAAE249B4D2}"/>
          </ac:cxnSpMkLst>
        </pc:cxnChg>
        <pc:cxnChg chg="add mod">
          <ac:chgData name="Lenni Lobel" userId="38f762f444469328" providerId="LiveId" clId="{8B409379-49DC-4DF9-8682-EC89F66A8841}" dt="2020-01-11T19:49:25.294" v="1471" actId="14100"/>
          <ac:cxnSpMkLst>
            <pc:docMk/>
            <pc:sldMk cId="2840291949" sldId="1132"/>
            <ac:cxnSpMk id="63" creationId="{2D346091-29A7-4792-A4F6-2139E2FEC6B6}"/>
          </ac:cxnSpMkLst>
        </pc:cxnChg>
        <pc:cxnChg chg="add mod">
          <ac:chgData name="Lenni Lobel" userId="38f762f444469328" providerId="LiveId" clId="{8B409379-49DC-4DF9-8682-EC89F66A8841}" dt="2020-01-11T19:49:33.802" v="1474" actId="14100"/>
          <ac:cxnSpMkLst>
            <pc:docMk/>
            <pc:sldMk cId="2840291949" sldId="1132"/>
            <ac:cxnSpMk id="64" creationId="{CA7049DC-C235-4B33-A5A6-A9CC4D26DFB2}"/>
          </ac:cxnSpMkLst>
        </pc:cxnChg>
        <pc:cxnChg chg="add mod">
          <ac:chgData name="Lenni Lobel" userId="38f762f444469328" providerId="LiveId" clId="{8B409379-49DC-4DF9-8682-EC89F66A8841}" dt="2020-01-11T19:49:40.996" v="1477" actId="14100"/>
          <ac:cxnSpMkLst>
            <pc:docMk/>
            <pc:sldMk cId="2840291949" sldId="1132"/>
            <ac:cxnSpMk id="65" creationId="{8D03916E-62D8-4232-957F-ACA79E040FA7}"/>
          </ac:cxnSpMkLst>
        </pc:cxnChg>
        <pc:cxnChg chg="add mod">
          <ac:chgData name="Lenni Lobel" userId="38f762f444469328" providerId="LiveId" clId="{8B409379-49DC-4DF9-8682-EC89F66A8841}" dt="2020-01-11T19:50:02.544" v="1482" actId="14100"/>
          <ac:cxnSpMkLst>
            <pc:docMk/>
            <pc:sldMk cId="2840291949" sldId="1132"/>
            <ac:cxnSpMk id="68" creationId="{ABDFDD2B-87A4-4BF2-A56B-78A85EA0861D}"/>
          </ac:cxnSpMkLst>
        </pc:cxnChg>
      </pc:sldChg>
      <pc:sldChg chg="addSp modSp add del ord">
        <pc:chgData name="Lenni Lobel" userId="38f762f444469328" providerId="LiveId" clId="{8B409379-49DC-4DF9-8682-EC89F66A8841}" dt="2020-01-12T23:20:30.718" v="8227" actId="47"/>
        <pc:sldMkLst>
          <pc:docMk/>
          <pc:sldMk cId="1704922831" sldId="1133"/>
        </pc:sldMkLst>
        <pc:spChg chg="mod">
          <ac:chgData name="Lenni Lobel" userId="38f762f444469328" providerId="LiveId" clId="{8B409379-49DC-4DF9-8682-EC89F66A8841}" dt="2020-01-12T21:32:29.185" v="3914" actId="20577"/>
          <ac:spMkLst>
            <pc:docMk/>
            <pc:sldMk cId="1704922831" sldId="1133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2T23:02:24.254" v="7978" actId="6549"/>
          <ac:spMkLst>
            <pc:docMk/>
            <pc:sldMk cId="1704922831" sldId="1133"/>
            <ac:spMk id="4" creationId="{992E73A5-A645-48ED-AD05-5B71C2832478}"/>
          </ac:spMkLst>
        </pc:spChg>
        <pc:spChg chg="add mod">
          <ac:chgData name="Lenni Lobel" userId="38f762f444469328" providerId="LiveId" clId="{8B409379-49DC-4DF9-8682-EC89F66A8841}" dt="2020-01-12T23:02:32.284" v="7979" actId="1076"/>
          <ac:spMkLst>
            <pc:docMk/>
            <pc:sldMk cId="1704922831" sldId="1133"/>
            <ac:spMk id="5" creationId="{7E6EA5C0-9716-476A-B877-188C219B28F0}"/>
          </ac:spMkLst>
        </pc:spChg>
        <pc:spChg chg="add mod">
          <ac:chgData name="Lenni Lobel" userId="38f762f444469328" providerId="LiveId" clId="{8B409379-49DC-4DF9-8682-EC89F66A8841}" dt="2020-01-12T23:02:32.284" v="7979" actId="1076"/>
          <ac:spMkLst>
            <pc:docMk/>
            <pc:sldMk cId="1704922831" sldId="1133"/>
            <ac:spMk id="6" creationId="{7B232912-15C0-414C-9A06-C3FC893E7D9D}"/>
          </ac:spMkLst>
        </pc:spChg>
        <pc:spChg chg="add mod">
          <ac:chgData name="Lenni Lobel" userId="38f762f444469328" providerId="LiveId" clId="{8B409379-49DC-4DF9-8682-EC89F66A8841}" dt="2020-01-12T23:02:32.284" v="7979" actId="1076"/>
          <ac:spMkLst>
            <pc:docMk/>
            <pc:sldMk cId="1704922831" sldId="1133"/>
            <ac:spMk id="7" creationId="{369CDEA1-5B58-40E7-A057-745227B089AA}"/>
          </ac:spMkLst>
        </pc:spChg>
        <pc:spChg chg="add mod">
          <ac:chgData name="Lenni Lobel" userId="38f762f444469328" providerId="LiveId" clId="{8B409379-49DC-4DF9-8682-EC89F66A8841}" dt="2020-01-12T23:02:32.284" v="7979" actId="1076"/>
          <ac:spMkLst>
            <pc:docMk/>
            <pc:sldMk cId="1704922831" sldId="1133"/>
            <ac:spMk id="8" creationId="{E62036F6-A85E-4848-8C40-1175680F47E6}"/>
          </ac:spMkLst>
        </pc:spChg>
        <pc:spChg chg="add mod">
          <ac:chgData name="Lenni Lobel" userId="38f762f444469328" providerId="LiveId" clId="{8B409379-49DC-4DF9-8682-EC89F66A8841}" dt="2020-01-12T23:02:32.284" v="7979" actId="1076"/>
          <ac:spMkLst>
            <pc:docMk/>
            <pc:sldMk cId="1704922831" sldId="1133"/>
            <ac:spMk id="9" creationId="{401CF0F3-90DB-491E-B7D0-A1F99C2C6F24}"/>
          </ac:spMkLst>
        </pc:spChg>
        <pc:spChg chg="add mod">
          <ac:chgData name="Lenni Lobel" userId="38f762f444469328" providerId="LiveId" clId="{8B409379-49DC-4DF9-8682-EC89F66A8841}" dt="2020-01-12T23:02:32.284" v="7979" actId="1076"/>
          <ac:spMkLst>
            <pc:docMk/>
            <pc:sldMk cId="1704922831" sldId="1133"/>
            <ac:spMk id="10" creationId="{E973F11C-BC11-4A65-8416-C92C6EF5C470}"/>
          </ac:spMkLst>
        </pc:spChg>
        <pc:cxnChg chg="add mod">
          <ac:chgData name="Lenni Lobel" userId="38f762f444469328" providerId="LiveId" clId="{8B409379-49DC-4DF9-8682-EC89F66A8841}" dt="2020-01-12T23:02:32.284" v="7979" actId="1076"/>
          <ac:cxnSpMkLst>
            <pc:docMk/>
            <pc:sldMk cId="1704922831" sldId="1133"/>
            <ac:cxnSpMk id="11" creationId="{1A044550-2A1A-4671-9620-08AAEFDB6C21}"/>
          </ac:cxnSpMkLst>
        </pc:cxnChg>
        <pc:cxnChg chg="add mod">
          <ac:chgData name="Lenni Lobel" userId="38f762f444469328" providerId="LiveId" clId="{8B409379-49DC-4DF9-8682-EC89F66A8841}" dt="2020-01-12T23:02:32.284" v="7979" actId="1076"/>
          <ac:cxnSpMkLst>
            <pc:docMk/>
            <pc:sldMk cId="1704922831" sldId="1133"/>
            <ac:cxnSpMk id="12" creationId="{2683187C-6105-4C09-8D99-E9F76988EB26}"/>
          </ac:cxnSpMkLst>
        </pc:cxnChg>
        <pc:cxnChg chg="add mod">
          <ac:chgData name="Lenni Lobel" userId="38f762f444469328" providerId="LiveId" clId="{8B409379-49DC-4DF9-8682-EC89F66A8841}" dt="2020-01-12T23:02:32.284" v="7979" actId="1076"/>
          <ac:cxnSpMkLst>
            <pc:docMk/>
            <pc:sldMk cId="1704922831" sldId="1133"/>
            <ac:cxnSpMk id="13" creationId="{750CDEEF-28D0-48A3-8EB0-0FAEBF26DEF9}"/>
          </ac:cxnSpMkLst>
        </pc:cxnChg>
        <pc:cxnChg chg="add mod">
          <ac:chgData name="Lenni Lobel" userId="38f762f444469328" providerId="LiveId" clId="{8B409379-49DC-4DF9-8682-EC89F66A8841}" dt="2020-01-12T23:02:32.284" v="7979" actId="1076"/>
          <ac:cxnSpMkLst>
            <pc:docMk/>
            <pc:sldMk cId="1704922831" sldId="1133"/>
            <ac:cxnSpMk id="14" creationId="{A1C1463F-0680-4D74-8C48-13E5F05DF883}"/>
          </ac:cxnSpMkLst>
        </pc:cxnChg>
        <pc:cxnChg chg="add mod">
          <ac:chgData name="Lenni Lobel" userId="38f762f444469328" providerId="LiveId" clId="{8B409379-49DC-4DF9-8682-EC89F66A8841}" dt="2020-01-12T23:02:32.284" v="7979" actId="1076"/>
          <ac:cxnSpMkLst>
            <pc:docMk/>
            <pc:sldMk cId="1704922831" sldId="1133"/>
            <ac:cxnSpMk id="15" creationId="{6E55B087-09DF-4D5B-9512-9993700B3724}"/>
          </ac:cxnSpMkLst>
        </pc:cxnChg>
      </pc:sldChg>
      <pc:sldChg chg="modSp add del">
        <pc:chgData name="Lenni Lobel" userId="38f762f444469328" providerId="LiveId" clId="{8B409379-49DC-4DF9-8682-EC89F66A8841}" dt="2020-01-12T21:55:47.282" v="5719" actId="47"/>
        <pc:sldMkLst>
          <pc:docMk/>
          <pc:sldMk cId="2065390870" sldId="1134"/>
        </pc:sldMkLst>
        <pc:spChg chg="mod">
          <ac:chgData name="Lenni Lobel" userId="38f762f444469328" providerId="LiveId" clId="{8B409379-49DC-4DF9-8682-EC89F66A8841}" dt="2020-01-11T20:33:12.344" v="2715" actId="20577"/>
          <ac:spMkLst>
            <pc:docMk/>
            <pc:sldMk cId="2065390870" sldId="1134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1T20:38:06.570" v="3102" actId="20577"/>
          <ac:spMkLst>
            <pc:docMk/>
            <pc:sldMk cId="2065390870" sldId="1134"/>
            <ac:spMk id="4" creationId="{992E73A5-A645-48ED-AD05-5B71C2832478}"/>
          </ac:spMkLst>
        </pc:spChg>
      </pc:sldChg>
      <pc:sldChg chg="add del">
        <pc:chgData name="Lenni Lobel" userId="38f762f444469328" providerId="LiveId" clId="{8B409379-49DC-4DF9-8682-EC89F66A8841}" dt="2020-01-11T20:32:25.212" v="2668"/>
        <pc:sldMkLst>
          <pc:docMk/>
          <pc:sldMk cId="2432742059" sldId="1134"/>
        </pc:sldMkLst>
      </pc:sldChg>
      <pc:sldChg chg="modSp add del">
        <pc:chgData name="Lenni Lobel" userId="38f762f444469328" providerId="LiveId" clId="{8B409379-49DC-4DF9-8682-EC89F66A8841}" dt="2020-01-12T23:50:03.161" v="9013" actId="2696"/>
        <pc:sldMkLst>
          <pc:docMk/>
          <pc:sldMk cId="920341930" sldId="1135"/>
        </pc:sldMkLst>
        <pc:spChg chg="mod">
          <ac:chgData name="Lenni Lobel" userId="38f762f444469328" providerId="LiveId" clId="{8B409379-49DC-4DF9-8682-EC89F66A8841}" dt="2020-01-11T20:39:05.787" v="3125" actId="20577"/>
          <ac:spMkLst>
            <pc:docMk/>
            <pc:sldMk cId="920341930" sldId="1135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2T21:57:08.127" v="5764"/>
          <ac:spMkLst>
            <pc:docMk/>
            <pc:sldMk cId="920341930" sldId="1135"/>
            <ac:spMk id="4" creationId="{992E73A5-A645-48ED-AD05-5B71C2832478}"/>
          </ac:spMkLst>
        </pc:sp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3155996541" sldId="1135"/>
        </pc:sldMkLst>
      </pc:sldChg>
      <pc:sldChg chg="addSp delSp modSp add delAnim modAnim modNotesTx">
        <pc:chgData name="Lenni Lobel" userId="38f762f444469328" providerId="LiveId" clId="{8B409379-49DC-4DF9-8682-EC89F66A8841}" dt="2020-01-12T23:49:02.545" v="9012" actId="27636"/>
        <pc:sldMkLst>
          <pc:docMk/>
          <pc:sldMk cId="4265533736" sldId="1136"/>
        </pc:sldMkLst>
        <pc:spChg chg="add del mod">
          <ac:chgData name="Lenni Lobel" userId="38f762f444469328" providerId="LiveId" clId="{8B409379-49DC-4DF9-8682-EC89F66A8841}" dt="2020-01-12T23:45:40.610" v="8880"/>
          <ac:spMkLst>
            <pc:docMk/>
            <pc:sldMk cId="4265533736" sldId="1136"/>
            <ac:spMk id="2" creationId="{C3744801-31E2-4F82-AD24-EACF2BBB382A}"/>
          </ac:spMkLst>
        </pc:spChg>
        <pc:spChg chg="add del mod">
          <ac:chgData name="Lenni Lobel" userId="38f762f444469328" providerId="LiveId" clId="{8B409379-49DC-4DF9-8682-EC89F66A8841}" dt="2020-01-12T23:45:40.610" v="8880"/>
          <ac:spMkLst>
            <pc:docMk/>
            <pc:sldMk cId="4265533736" sldId="1136"/>
            <ac:spMk id="4" creationId="{68839787-01A1-4046-B58F-1BFBC5BEA504}"/>
          </ac:spMkLst>
        </pc:spChg>
        <pc:spChg chg="mod">
          <ac:chgData name="Lenni Lobel" userId="38f762f444469328" providerId="LiveId" clId="{8B409379-49DC-4DF9-8682-EC89F66A8841}" dt="2020-01-12T23:49:02.545" v="9012" actId="27636"/>
          <ac:spMkLst>
            <pc:docMk/>
            <pc:sldMk cId="4265533736" sldId="1136"/>
            <ac:spMk id="6" creationId="{AF71F402-DD0E-464A-8A3C-ECBBFDF24B14}"/>
          </ac:spMkLst>
        </pc:spChg>
        <pc:spChg chg="del">
          <ac:chgData name="Lenni Lobel" userId="38f762f444469328" providerId="LiveId" clId="{8B409379-49DC-4DF9-8682-EC89F66A8841}" dt="2020-01-12T23:45:44.332" v="8882" actId="478"/>
          <ac:spMkLst>
            <pc:docMk/>
            <pc:sldMk cId="4265533736" sldId="1136"/>
            <ac:spMk id="7" creationId="{E13D99CE-72BF-4918-978C-78B245131234}"/>
          </ac:spMkLst>
        </pc:spChg>
      </pc:sldChg>
      <pc:sldChg chg="addSp delSp modSp add del modNotesTx">
        <pc:chgData name="Lenni Lobel" userId="38f762f444469328" providerId="LiveId" clId="{8B409379-49DC-4DF9-8682-EC89F66A8841}" dt="2020-01-12T23:50:03.161" v="9013" actId="2696"/>
        <pc:sldMkLst>
          <pc:docMk/>
          <pc:sldMk cId="1894259881" sldId="1137"/>
        </pc:sldMkLst>
        <pc:spChg chg="mod">
          <ac:chgData name="Lenni Lobel" userId="38f762f444469328" providerId="LiveId" clId="{8B409379-49DC-4DF9-8682-EC89F66A8841}" dt="2020-01-12T21:56:51.122" v="5761" actId="20577"/>
          <ac:spMkLst>
            <pc:docMk/>
            <pc:sldMk cId="1894259881" sldId="1137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2T21:56:07.192" v="5751" actId="27636"/>
          <ac:spMkLst>
            <pc:docMk/>
            <pc:sldMk cId="1894259881" sldId="1137"/>
            <ac:spMk id="4" creationId="{992E73A5-A645-48ED-AD05-5B71C2832478}"/>
          </ac:spMkLst>
        </pc:spChg>
        <pc:picChg chg="add del">
          <ac:chgData name="Lenni Lobel" userId="38f762f444469328" providerId="LiveId" clId="{8B409379-49DC-4DF9-8682-EC89F66A8841}" dt="2020-01-12T22:09:24.570" v="6303"/>
          <ac:picMkLst>
            <pc:docMk/>
            <pc:sldMk cId="1894259881" sldId="1137"/>
            <ac:picMk id="5" creationId="{DBC7A98C-F879-437E-AAD4-51CB9A42ECB4}"/>
          </ac:picMkLst>
        </pc:pic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4002770163" sldId="1137"/>
        </pc:sldMkLst>
      </pc:sldChg>
      <pc:sldChg chg="modSp add del">
        <pc:chgData name="Lenni Lobel" userId="38f762f444469328" providerId="LiveId" clId="{8B409379-49DC-4DF9-8682-EC89F66A8841}" dt="2020-01-12T23:50:03.161" v="9013" actId="2696"/>
        <pc:sldMkLst>
          <pc:docMk/>
          <pc:sldMk cId="1575648533" sldId="1138"/>
        </pc:sldMkLst>
        <pc:spChg chg="mod">
          <ac:chgData name="Lenni Lobel" userId="38f762f444469328" providerId="LiveId" clId="{8B409379-49DC-4DF9-8682-EC89F66A8841}" dt="2020-01-12T21:34:03.898" v="4066" actId="20577"/>
          <ac:spMkLst>
            <pc:docMk/>
            <pc:sldMk cId="1575648533" sldId="1138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2T23:25:01.666" v="8334" actId="27636"/>
          <ac:spMkLst>
            <pc:docMk/>
            <pc:sldMk cId="1575648533" sldId="1138"/>
            <ac:spMk id="4" creationId="{992E73A5-A645-48ED-AD05-5B71C2832478}"/>
          </ac:spMkLst>
        </pc:sp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2734624263" sldId="1138"/>
        </pc:sldMkLst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416775242" sldId="1139"/>
        </pc:sldMkLst>
      </pc:sldChg>
      <pc:sldChg chg="modSp add del">
        <pc:chgData name="Lenni Lobel" userId="38f762f444469328" providerId="LiveId" clId="{8B409379-49DC-4DF9-8682-EC89F66A8841}" dt="2020-01-12T23:50:03.161" v="9013" actId="2696"/>
        <pc:sldMkLst>
          <pc:docMk/>
          <pc:sldMk cId="2048167778" sldId="1139"/>
        </pc:sldMkLst>
        <pc:spChg chg="mod">
          <ac:chgData name="Lenni Lobel" userId="38f762f444469328" providerId="LiveId" clId="{8B409379-49DC-4DF9-8682-EC89F66A8841}" dt="2020-01-12T21:57:50.453" v="5786" actId="20577"/>
          <ac:spMkLst>
            <pc:docMk/>
            <pc:sldMk cId="2048167778" sldId="1139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2T22:04:42.757" v="6251" actId="20577"/>
          <ac:spMkLst>
            <pc:docMk/>
            <pc:sldMk cId="2048167778" sldId="1139"/>
            <ac:spMk id="4" creationId="{992E73A5-A645-48ED-AD05-5B71C2832478}"/>
          </ac:spMkLst>
        </pc:spChg>
      </pc:sldChg>
      <pc:sldChg chg="add del ord">
        <pc:chgData name="Lenni Lobel" userId="38f762f444469328" providerId="LiveId" clId="{8B409379-49DC-4DF9-8682-EC89F66A8841}" dt="2020-01-12T21:56:22.303" v="5752" actId="47"/>
        <pc:sldMkLst>
          <pc:docMk/>
          <pc:sldMk cId="3647316017" sldId="1139"/>
        </pc:sldMkLst>
      </pc:sldChg>
      <pc:sldChg chg="modSp add del">
        <pc:chgData name="Lenni Lobel" userId="38f762f444469328" providerId="LiveId" clId="{8B409379-49DC-4DF9-8682-EC89F66A8841}" dt="2020-01-12T21:40:26.794" v="4531" actId="47"/>
        <pc:sldMkLst>
          <pc:docMk/>
          <pc:sldMk cId="3980884979" sldId="1139"/>
        </pc:sldMkLst>
        <pc:spChg chg="mod">
          <ac:chgData name="Lenni Lobel" userId="38f762f444469328" providerId="LiveId" clId="{8B409379-49DC-4DF9-8682-EC89F66A8841}" dt="2020-01-12T21:40:21.002" v="4530" actId="20577"/>
          <ac:spMkLst>
            <pc:docMk/>
            <pc:sldMk cId="3980884979" sldId="1139"/>
            <ac:spMk id="3" creationId="{0B13D300-4EB8-4547-BC76-1E0D45671513}"/>
          </ac:spMkLst>
        </pc:spChg>
      </pc:sldChg>
      <pc:sldChg chg="addSp delSp modSp add del">
        <pc:chgData name="Lenni Lobel" userId="38f762f444469328" providerId="LiveId" clId="{8B409379-49DC-4DF9-8682-EC89F66A8841}" dt="2020-01-12T22:46:00.375" v="7521" actId="47"/>
        <pc:sldMkLst>
          <pc:docMk/>
          <pc:sldMk cId="3706881708" sldId="1140"/>
        </pc:sldMkLst>
        <pc:spChg chg="mod">
          <ac:chgData name="Lenni Lobel" userId="38f762f444469328" providerId="LiveId" clId="{8B409379-49DC-4DF9-8682-EC89F66A8841}" dt="2020-01-12T22:07:43.330" v="6274" actId="1036"/>
          <ac:spMkLst>
            <pc:docMk/>
            <pc:sldMk cId="3706881708" sldId="1140"/>
            <ac:spMk id="3" creationId="{0B13D300-4EB8-4547-BC76-1E0D45671513}"/>
          </ac:spMkLst>
        </pc:spChg>
        <pc:spChg chg="del">
          <ac:chgData name="Lenni Lobel" userId="38f762f444469328" providerId="LiveId" clId="{8B409379-49DC-4DF9-8682-EC89F66A8841}" dt="2020-01-12T22:05:00.176" v="6253" actId="478"/>
          <ac:spMkLst>
            <pc:docMk/>
            <pc:sldMk cId="3706881708" sldId="1140"/>
            <ac:spMk id="4" creationId="{992E73A5-A645-48ED-AD05-5B71C2832478}"/>
          </ac:spMkLst>
        </pc:spChg>
        <pc:spChg chg="add del mod">
          <ac:chgData name="Lenni Lobel" userId="38f762f444469328" providerId="LiveId" clId="{8B409379-49DC-4DF9-8682-EC89F66A8841}" dt="2020-01-12T22:05:01.786" v="6254" actId="478"/>
          <ac:spMkLst>
            <pc:docMk/>
            <pc:sldMk cId="3706881708" sldId="1140"/>
            <ac:spMk id="5" creationId="{6057D26B-8059-4AA2-9A8E-9F7F6F7F639E}"/>
          </ac:spMkLst>
        </pc:spChg>
        <pc:picChg chg="add del mod">
          <ac:chgData name="Lenni Lobel" userId="38f762f444469328" providerId="LiveId" clId="{8B409379-49DC-4DF9-8682-EC89F66A8841}" dt="2020-01-12T22:09:23.080" v="6301"/>
          <ac:picMkLst>
            <pc:docMk/>
            <pc:sldMk cId="3706881708" sldId="1140"/>
            <ac:picMk id="6" creationId="{82AD064D-BD22-45A5-AF57-15A347D31B86}"/>
          </ac:picMkLst>
        </pc:picChg>
        <pc:picChg chg="add del mod">
          <ac:chgData name="Lenni Lobel" userId="38f762f444469328" providerId="LiveId" clId="{8B409379-49DC-4DF9-8682-EC89F66A8841}" dt="2020-01-12T22:14:00.391" v="6465"/>
          <ac:picMkLst>
            <pc:docMk/>
            <pc:sldMk cId="3706881708" sldId="1140"/>
            <ac:picMk id="7" creationId="{C54A3575-09A5-4779-BD59-34FEA6E0B245}"/>
          </ac:picMkLst>
        </pc:picChg>
        <pc:picChg chg="add del mod">
          <ac:chgData name="Lenni Lobel" userId="38f762f444469328" providerId="LiveId" clId="{8B409379-49DC-4DF9-8682-EC89F66A8841}" dt="2020-01-12T22:06:28.883" v="6261" actId="478"/>
          <ac:picMkLst>
            <pc:docMk/>
            <pc:sldMk cId="3706881708" sldId="1140"/>
            <ac:picMk id="1026" creationId="{63B3C325-C872-4127-94DB-61D1727823DC}"/>
          </ac:picMkLst>
        </pc:picChg>
      </pc:sldChg>
      <pc:sldChg chg="addSp delSp modSp add del delAnim modAnim">
        <pc:chgData name="Lenni Lobel" userId="38f762f444469328" providerId="LiveId" clId="{8B409379-49DC-4DF9-8682-EC89F66A8841}" dt="2020-01-12T23:50:03.161" v="9013" actId="2696"/>
        <pc:sldMkLst>
          <pc:docMk/>
          <pc:sldMk cId="994115158" sldId="1141"/>
        </pc:sldMkLst>
        <pc:spChg chg="mod">
          <ac:chgData name="Lenni Lobel" userId="38f762f444469328" providerId="LiveId" clId="{8B409379-49DC-4DF9-8682-EC89F66A8841}" dt="2020-01-12T22:09:17.156" v="6298" actId="20577"/>
          <ac:spMkLst>
            <pc:docMk/>
            <pc:sldMk cId="994115158" sldId="1141"/>
            <ac:spMk id="3" creationId="{0B13D300-4EB8-4547-BC76-1E0D45671513}"/>
          </ac:spMkLst>
        </pc:spChg>
        <pc:spChg chg="del">
          <ac:chgData name="Lenni Lobel" userId="38f762f444469328" providerId="LiveId" clId="{8B409379-49DC-4DF9-8682-EC89F66A8841}" dt="2020-01-12T22:09:20.065" v="6299" actId="478"/>
          <ac:spMkLst>
            <pc:docMk/>
            <pc:sldMk cId="994115158" sldId="1141"/>
            <ac:spMk id="4" creationId="{992E73A5-A645-48ED-AD05-5B71C2832478}"/>
          </ac:spMkLst>
        </pc:spChg>
        <pc:spChg chg="add del mod">
          <ac:chgData name="Lenni Lobel" userId="38f762f444469328" providerId="LiveId" clId="{8B409379-49DC-4DF9-8682-EC89F66A8841}" dt="2020-01-12T22:09:20.972" v="6300" actId="478"/>
          <ac:spMkLst>
            <pc:docMk/>
            <pc:sldMk cId="994115158" sldId="1141"/>
            <ac:spMk id="5" creationId="{CEDB851F-E1D4-46A5-8AA9-AFFF4EE412D1}"/>
          </ac:spMkLst>
        </pc:spChg>
        <pc:spChg chg="add mod">
          <ac:chgData name="Lenni Lobel" userId="38f762f444469328" providerId="LiveId" clId="{8B409379-49DC-4DF9-8682-EC89F66A8841}" dt="2020-01-12T22:37:06.658" v="7047" actId="1036"/>
          <ac:spMkLst>
            <pc:docMk/>
            <pc:sldMk cId="994115158" sldId="1141"/>
            <ac:spMk id="7" creationId="{3B4666D3-50BA-4DD6-9834-8DD88DAE8A7E}"/>
          </ac:spMkLst>
        </pc:spChg>
        <pc:spChg chg="add mod">
          <ac:chgData name="Lenni Lobel" userId="38f762f444469328" providerId="LiveId" clId="{8B409379-49DC-4DF9-8682-EC89F66A8841}" dt="2020-01-12T22:37:06.658" v="7047" actId="1036"/>
          <ac:spMkLst>
            <pc:docMk/>
            <pc:sldMk cId="994115158" sldId="1141"/>
            <ac:spMk id="8" creationId="{8BC75D78-63C6-4E57-B5B5-2E95E1C788C5}"/>
          </ac:spMkLst>
        </pc:spChg>
        <pc:spChg chg="add mod">
          <ac:chgData name="Lenni Lobel" userId="38f762f444469328" providerId="LiveId" clId="{8B409379-49DC-4DF9-8682-EC89F66A8841}" dt="2020-01-12T22:37:06.658" v="7047" actId="1036"/>
          <ac:spMkLst>
            <pc:docMk/>
            <pc:sldMk cId="994115158" sldId="1141"/>
            <ac:spMk id="9" creationId="{321972A1-FCE5-4A33-ADE9-68DC87DE65F9}"/>
          </ac:spMkLst>
        </pc:spChg>
        <pc:spChg chg="add del mod">
          <ac:chgData name="Lenni Lobel" userId="38f762f444469328" providerId="LiveId" clId="{8B409379-49DC-4DF9-8682-EC89F66A8841}" dt="2020-01-12T22:26:15.522" v="6793" actId="478"/>
          <ac:spMkLst>
            <pc:docMk/>
            <pc:sldMk cId="994115158" sldId="1141"/>
            <ac:spMk id="10" creationId="{A3CBA891-5E14-4458-AB93-6AC0E965F59D}"/>
          </ac:spMkLst>
        </pc:spChg>
        <pc:spChg chg="add del mod">
          <ac:chgData name="Lenni Lobel" userId="38f762f444469328" providerId="LiveId" clId="{8B409379-49DC-4DF9-8682-EC89F66A8841}" dt="2020-01-12T22:26:16.428" v="6794" actId="478"/>
          <ac:spMkLst>
            <pc:docMk/>
            <pc:sldMk cId="994115158" sldId="1141"/>
            <ac:spMk id="11" creationId="{DD057264-70B3-4218-9F5C-F4ED49E7053C}"/>
          </ac:spMkLst>
        </pc:spChg>
        <pc:spChg chg="add del mod">
          <ac:chgData name="Lenni Lobel" userId="38f762f444469328" providerId="LiveId" clId="{8B409379-49DC-4DF9-8682-EC89F66A8841}" dt="2020-01-12T22:26:17.967" v="6795" actId="478"/>
          <ac:spMkLst>
            <pc:docMk/>
            <pc:sldMk cId="994115158" sldId="1141"/>
            <ac:spMk id="12" creationId="{B62F5166-AB78-4A87-8B95-664A93E9CDD3}"/>
          </ac:spMkLst>
        </pc:spChg>
        <pc:spChg chg="add mod">
          <ac:chgData name="Lenni Lobel" userId="38f762f444469328" providerId="LiveId" clId="{8B409379-49DC-4DF9-8682-EC89F66A8841}" dt="2020-01-12T22:37:06.658" v="7047" actId="1036"/>
          <ac:spMkLst>
            <pc:docMk/>
            <pc:sldMk cId="994115158" sldId="1141"/>
            <ac:spMk id="13" creationId="{82F0B233-3F2E-4CEF-9C14-26778070BD5C}"/>
          </ac:spMkLst>
        </pc:spChg>
        <pc:spChg chg="add mod">
          <ac:chgData name="Lenni Lobel" userId="38f762f444469328" providerId="LiveId" clId="{8B409379-49DC-4DF9-8682-EC89F66A8841}" dt="2020-01-12T22:37:06.658" v="7047" actId="1036"/>
          <ac:spMkLst>
            <pc:docMk/>
            <pc:sldMk cId="994115158" sldId="1141"/>
            <ac:spMk id="14" creationId="{26462527-320D-4164-9B25-0AAD7C79636C}"/>
          </ac:spMkLst>
        </pc:spChg>
        <pc:spChg chg="add mod">
          <ac:chgData name="Lenni Lobel" userId="38f762f444469328" providerId="LiveId" clId="{8B409379-49DC-4DF9-8682-EC89F66A8841}" dt="2020-01-12T22:37:17.402" v="7054" actId="1038"/>
          <ac:spMkLst>
            <pc:docMk/>
            <pc:sldMk cId="994115158" sldId="1141"/>
            <ac:spMk id="15" creationId="{C04FC121-8C56-437C-817A-DAA9C2FA024B}"/>
          </ac:spMkLst>
        </pc:spChg>
        <pc:picChg chg="add del mod">
          <ac:chgData name="Lenni Lobel" userId="38f762f444469328" providerId="LiveId" clId="{8B409379-49DC-4DF9-8682-EC89F66A8841}" dt="2020-01-12T22:35:15.538" v="6965" actId="478"/>
          <ac:picMkLst>
            <pc:docMk/>
            <pc:sldMk cId="994115158" sldId="1141"/>
            <ac:picMk id="6" creationId="{8C18F5A2-4DE9-4CE7-B695-C6C2A9370ACD}"/>
          </ac:picMkLst>
        </pc:picChg>
        <pc:picChg chg="add mod ord">
          <ac:chgData name="Lenni Lobel" userId="38f762f444469328" providerId="LiveId" clId="{8B409379-49DC-4DF9-8682-EC89F66A8841}" dt="2020-01-12T22:37:06.658" v="7047" actId="1036"/>
          <ac:picMkLst>
            <pc:docMk/>
            <pc:sldMk cId="994115158" sldId="1141"/>
            <ac:picMk id="16" creationId="{7E31EEED-B33A-4702-8407-FFEDF9877F30}"/>
          </ac:picMkLst>
        </pc:pic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3385091621" sldId="1141"/>
        </pc:sldMkLst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524101803" sldId="1142"/>
        </pc:sldMkLst>
      </pc:sldChg>
      <pc:sldChg chg="addSp delSp modSp add del modAnim">
        <pc:chgData name="Lenni Lobel" userId="38f762f444469328" providerId="LiveId" clId="{8B409379-49DC-4DF9-8682-EC89F66A8841}" dt="2020-01-12T23:50:03.161" v="9013" actId="2696"/>
        <pc:sldMkLst>
          <pc:docMk/>
          <pc:sldMk cId="3486628319" sldId="1142"/>
        </pc:sldMkLst>
        <pc:spChg chg="mod">
          <ac:chgData name="Lenni Lobel" userId="38f762f444469328" providerId="LiveId" clId="{8B409379-49DC-4DF9-8682-EC89F66A8841}" dt="2020-01-12T22:13:52.144" v="6463" actId="6549"/>
          <ac:spMkLst>
            <pc:docMk/>
            <pc:sldMk cId="3486628319" sldId="1142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2T22:32:59.953" v="6954" actId="1076"/>
          <ac:spMkLst>
            <pc:docMk/>
            <pc:sldMk cId="3486628319" sldId="1142"/>
            <ac:spMk id="7" creationId="{3B4666D3-50BA-4DD6-9834-8DD88DAE8A7E}"/>
          </ac:spMkLst>
        </pc:spChg>
        <pc:spChg chg="mod">
          <ac:chgData name="Lenni Lobel" userId="38f762f444469328" providerId="LiveId" clId="{8B409379-49DC-4DF9-8682-EC89F66A8841}" dt="2020-01-12T22:33:16.080" v="6961" actId="1076"/>
          <ac:spMkLst>
            <pc:docMk/>
            <pc:sldMk cId="3486628319" sldId="1142"/>
            <ac:spMk id="8" creationId="{8BC75D78-63C6-4E57-B5B5-2E95E1C788C5}"/>
          </ac:spMkLst>
        </pc:spChg>
        <pc:spChg chg="mod">
          <ac:chgData name="Lenni Lobel" userId="38f762f444469328" providerId="LiveId" clId="{8B409379-49DC-4DF9-8682-EC89F66A8841}" dt="2020-01-12T22:33:23.297" v="6962" actId="1076"/>
          <ac:spMkLst>
            <pc:docMk/>
            <pc:sldMk cId="3486628319" sldId="1142"/>
            <ac:spMk id="9" creationId="{321972A1-FCE5-4A33-ADE9-68DC87DE65F9}"/>
          </ac:spMkLst>
        </pc:spChg>
        <pc:spChg chg="add mod">
          <ac:chgData name="Lenni Lobel" userId="38f762f444469328" providerId="LiveId" clId="{8B409379-49DC-4DF9-8682-EC89F66A8841}" dt="2020-01-12T22:32:37.930" v="6945" actId="1035"/>
          <ac:spMkLst>
            <pc:docMk/>
            <pc:sldMk cId="3486628319" sldId="1142"/>
            <ac:spMk id="11" creationId="{300D0A13-315D-4049-9415-88DAF52D8B29}"/>
          </ac:spMkLst>
        </pc:spChg>
        <pc:spChg chg="add mod">
          <ac:chgData name="Lenni Lobel" userId="38f762f444469328" providerId="LiveId" clId="{8B409379-49DC-4DF9-8682-EC89F66A8841}" dt="2020-01-12T22:33:12.897" v="6960" actId="1035"/>
          <ac:spMkLst>
            <pc:docMk/>
            <pc:sldMk cId="3486628319" sldId="1142"/>
            <ac:spMk id="12" creationId="{0F2D2FEC-9B9F-4D84-B826-D717EF429A56}"/>
          </ac:spMkLst>
        </pc:spChg>
        <pc:picChg chg="del">
          <ac:chgData name="Lenni Lobel" userId="38f762f444469328" providerId="LiveId" clId="{8B409379-49DC-4DF9-8682-EC89F66A8841}" dt="2020-01-12T22:13:58.154" v="6464" actId="478"/>
          <ac:picMkLst>
            <pc:docMk/>
            <pc:sldMk cId="3486628319" sldId="1142"/>
            <ac:picMk id="6" creationId="{8C18F5A2-4DE9-4CE7-B695-C6C2A9370ACD}"/>
          </ac:picMkLst>
        </pc:picChg>
        <pc:picChg chg="add mod ord">
          <ac:chgData name="Lenni Lobel" userId="38f762f444469328" providerId="LiveId" clId="{8B409379-49DC-4DF9-8682-EC89F66A8841}" dt="2020-01-12T22:32:30.570" v="6939" actId="1036"/>
          <ac:picMkLst>
            <pc:docMk/>
            <pc:sldMk cId="3486628319" sldId="1142"/>
            <ac:picMk id="10" creationId="{794402E8-96E9-4980-8979-2EB625CC550A}"/>
          </ac:picMkLst>
        </pc:picChg>
      </pc:sldChg>
      <pc:sldChg chg="modSp add del ord">
        <pc:chgData name="Lenni Lobel" userId="38f762f444469328" providerId="LiveId" clId="{8B409379-49DC-4DF9-8682-EC89F66A8841}" dt="2020-01-12T23:50:03.161" v="9013" actId="2696"/>
        <pc:sldMkLst>
          <pc:docMk/>
          <pc:sldMk cId="2793740016" sldId="1143"/>
        </pc:sldMkLst>
        <pc:spChg chg="mod">
          <ac:chgData name="Lenni Lobel" userId="38f762f444469328" providerId="LiveId" clId="{8B409379-49DC-4DF9-8682-EC89F66A8841}" dt="2020-01-12T22:38:04.787" v="7100" actId="20577"/>
          <ac:spMkLst>
            <pc:docMk/>
            <pc:sldMk cId="2793740016" sldId="1143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2T22:45:19.803" v="7520" actId="20577"/>
          <ac:spMkLst>
            <pc:docMk/>
            <pc:sldMk cId="2793740016" sldId="1143"/>
            <ac:spMk id="4" creationId="{992E73A5-A645-48ED-AD05-5B71C2832478}"/>
          </ac:spMkLst>
        </pc:sp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3652778174" sldId="1143"/>
        </pc:sldMkLst>
      </pc:sldChg>
      <pc:sldChg chg="modSp add del ord">
        <pc:chgData name="Lenni Lobel" userId="38f762f444469328" providerId="LiveId" clId="{8B409379-49DC-4DF9-8682-EC89F66A8841}" dt="2020-01-12T22:48:25.110" v="7619" actId="47"/>
        <pc:sldMkLst>
          <pc:docMk/>
          <pc:sldMk cId="3039244955" sldId="1144"/>
        </pc:sldMkLst>
        <pc:spChg chg="mod">
          <ac:chgData name="Lenni Lobel" userId="38f762f444469328" providerId="LiveId" clId="{8B409379-49DC-4DF9-8682-EC89F66A8841}" dt="2020-01-12T22:47:07.221" v="7571" actId="6549"/>
          <ac:spMkLst>
            <pc:docMk/>
            <pc:sldMk cId="3039244955" sldId="1144"/>
            <ac:spMk id="2" creationId="{00000000-0000-0000-0000-000000000000}"/>
          </ac:spMkLst>
        </pc:spChg>
      </pc:sldChg>
      <pc:sldChg chg="addSp modSp add del ord">
        <pc:chgData name="Lenni Lobel" userId="38f762f444469328" providerId="LiveId" clId="{8B409379-49DC-4DF9-8682-EC89F66A8841}" dt="2020-01-12T23:23:03.614" v="8313" actId="47"/>
        <pc:sldMkLst>
          <pc:docMk/>
          <pc:sldMk cId="1015192678" sldId="1145"/>
        </pc:sldMkLst>
        <pc:spChg chg="mod">
          <ac:chgData name="Lenni Lobel" userId="38f762f444469328" providerId="LiveId" clId="{8B409379-49DC-4DF9-8682-EC89F66A8841}" dt="2020-01-12T22:51:03.925" v="7721" actId="207"/>
          <ac:spMkLst>
            <pc:docMk/>
            <pc:sldMk cId="1015192678" sldId="1145"/>
            <ac:spMk id="2" creationId="{00000000-0000-0000-0000-000000000000}"/>
          </ac:spMkLst>
        </pc:spChg>
        <pc:spChg chg="add">
          <ac:chgData name="Lenni Lobel" userId="38f762f444469328" providerId="LiveId" clId="{8B409379-49DC-4DF9-8682-EC89F66A8841}" dt="2020-01-12T22:59:42.559" v="7971"/>
          <ac:spMkLst>
            <pc:docMk/>
            <pc:sldMk cId="1015192678" sldId="1145"/>
            <ac:spMk id="3" creationId="{F18B9726-4C52-4F4E-8EA5-72AFDF601D42}"/>
          </ac:spMkLst>
        </pc:spChg>
        <pc:spChg chg="add">
          <ac:chgData name="Lenni Lobel" userId="38f762f444469328" providerId="LiveId" clId="{8B409379-49DC-4DF9-8682-EC89F66A8841}" dt="2020-01-12T22:59:42.559" v="7971"/>
          <ac:spMkLst>
            <pc:docMk/>
            <pc:sldMk cId="1015192678" sldId="1145"/>
            <ac:spMk id="4" creationId="{0CEB689C-7B53-4059-B211-CAE8CA664C47}"/>
          </ac:spMkLst>
        </pc:spChg>
        <pc:spChg chg="add mod">
          <ac:chgData name="Lenni Lobel" userId="38f762f444469328" providerId="LiveId" clId="{8B409379-49DC-4DF9-8682-EC89F66A8841}" dt="2020-01-12T22:59:54.446" v="7972" actId="207"/>
          <ac:spMkLst>
            <pc:docMk/>
            <pc:sldMk cId="1015192678" sldId="1145"/>
            <ac:spMk id="5" creationId="{E1F29BD4-12D1-4C84-B8D5-23AE4B6BB7EB}"/>
          </ac:spMkLst>
        </pc:spChg>
        <pc:spChg chg="add mod">
          <ac:chgData name="Lenni Lobel" userId="38f762f444469328" providerId="LiveId" clId="{8B409379-49DC-4DF9-8682-EC89F66A8841}" dt="2020-01-12T22:59:54.446" v="7972" actId="207"/>
          <ac:spMkLst>
            <pc:docMk/>
            <pc:sldMk cId="1015192678" sldId="1145"/>
            <ac:spMk id="6" creationId="{75B22A9F-E628-44DB-A85C-CD176DDC27E9}"/>
          </ac:spMkLst>
        </pc:spChg>
        <pc:spChg chg="add">
          <ac:chgData name="Lenni Lobel" userId="38f762f444469328" providerId="LiveId" clId="{8B409379-49DC-4DF9-8682-EC89F66A8841}" dt="2020-01-12T22:59:42.559" v="7971"/>
          <ac:spMkLst>
            <pc:docMk/>
            <pc:sldMk cId="1015192678" sldId="1145"/>
            <ac:spMk id="7" creationId="{8B0EBF42-B09F-42B0-9041-01EC554F915A}"/>
          </ac:spMkLst>
        </pc:spChg>
        <pc:spChg chg="add mod">
          <ac:chgData name="Lenni Lobel" userId="38f762f444469328" providerId="LiveId" clId="{8B409379-49DC-4DF9-8682-EC89F66A8841}" dt="2020-01-12T22:59:54.446" v="7972" actId="207"/>
          <ac:spMkLst>
            <pc:docMk/>
            <pc:sldMk cId="1015192678" sldId="1145"/>
            <ac:spMk id="8" creationId="{C417B0D8-C42A-479F-9C98-50303AB3DD17}"/>
          </ac:spMkLst>
        </pc:spChg>
        <pc:cxnChg chg="add">
          <ac:chgData name="Lenni Lobel" userId="38f762f444469328" providerId="LiveId" clId="{8B409379-49DC-4DF9-8682-EC89F66A8841}" dt="2020-01-12T22:59:42.559" v="7971"/>
          <ac:cxnSpMkLst>
            <pc:docMk/>
            <pc:sldMk cId="1015192678" sldId="1145"/>
            <ac:cxnSpMk id="9" creationId="{BFF212D3-D241-414A-A052-AB32E19270D2}"/>
          </ac:cxnSpMkLst>
        </pc:cxnChg>
        <pc:cxnChg chg="add">
          <ac:chgData name="Lenni Lobel" userId="38f762f444469328" providerId="LiveId" clId="{8B409379-49DC-4DF9-8682-EC89F66A8841}" dt="2020-01-12T22:59:42.559" v="7971"/>
          <ac:cxnSpMkLst>
            <pc:docMk/>
            <pc:sldMk cId="1015192678" sldId="1145"/>
            <ac:cxnSpMk id="10" creationId="{5F828567-358F-4B10-B943-504B40DF4E15}"/>
          </ac:cxnSpMkLst>
        </pc:cxnChg>
        <pc:cxnChg chg="add">
          <ac:chgData name="Lenni Lobel" userId="38f762f444469328" providerId="LiveId" clId="{8B409379-49DC-4DF9-8682-EC89F66A8841}" dt="2020-01-12T22:59:42.559" v="7971"/>
          <ac:cxnSpMkLst>
            <pc:docMk/>
            <pc:sldMk cId="1015192678" sldId="1145"/>
            <ac:cxnSpMk id="11" creationId="{1814A1BA-0AE5-4DD4-BE42-82463B90D82F}"/>
          </ac:cxnSpMkLst>
        </pc:cxnChg>
        <pc:cxnChg chg="add">
          <ac:chgData name="Lenni Lobel" userId="38f762f444469328" providerId="LiveId" clId="{8B409379-49DC-4DF9-8682-EC89F66A8841}" dt="2020-01-12T22:59:42.559" v="7971"/>
          <ac:cxnSpMkLst>
            <pc:docMk/>
            <pc:sldMk cId="1015192678" sldId="1145"/>
            <ac:cxnSpMk id="12" creationId="{C3C28A7B-3A00-42BC-B730-1A67A6B76C5D}"/>
          </ac:cxnSpMkLst>
        </pc:cxnChg>
        <pc:cxnChg chg="add mod">
          <ac:chgData name="Lenni Lobel" userId="38f762f444469328" providerId="LiveId" clId="{8B409379-49DC-4DF9-8682-EC89F66A8841}" dt="2020-01-12T22:59:54.446" v="7972" actId="207"/>
          <ac:cxnSpMkLst>
            <pc:docMk/>
            <pc:sldMk cId="1015192678" sldId="1145"/>
            <ac:cxnSpMk id="13" creationId="{122BA6D9-A54F-42D1-A059-9EF925F9D6A5}"/>
          </ac:cxnSpMkLst>
        </pc:cxnChg>
      </pc:sldChg>
      <pc:sldChg chg="modSp add del">
        <pc:chgData name="Lenni Lobel" userId="38f762f444469328" providerId="LiveId" clId="{8B409379-49DC-4DF9-8682-EC89F66A8841}" dt="2020-01-12T22:55:59.948" v="7946" actId="2696"/>
        <pc:sldMkLst>
          <pc:docMk/>
          <pc:sldMk cId="3524489389" sldId="1146"/>
        </pc:sldMkLst>
        <pc:spChg chg="mod">
          <ac:chgData name="Lenni Lobel" userId="38f762f444469328" providerId="LiveId" clId="{8B409379-49DC-4DF9-8682-EC89F66A8841}" dt="2020-01-12T22:53:26.573" v="7811" actId="20577"/>
          <ac:spMkLst>
            <pc:docMk/>
            <pc:sldMk cId="3524489389" sldId="1146"/>
            <ac:spMk id="2" creationId="{00000000-0000-0000-0000-000000000000}"/>
          </ac:spMkLst>
        </pc:spChg>
      </pc:sldChg>
      <pc:sldChg chg="add del ord">
        <pc:chgData name="Lenni Lobel" userId="38f762f444469328" providerId="LiveId" clId="{8B409379-49DC-4DF9-8682-EC89F66A8841}" dt="2020-01-12T23:31:02.442" v="8390" actId="47"/>
        <pc:sldMkLst>
          <pc:docMk/>
          <pc:sldMk cId="4033532854" sldId="1146"/>
        </pc:sldMkLst>
      </pc:sldChg>
      <pc:sldChg chg="modSp add del ord">
        <pc:chgData name="Lenni Lobel" userId="38f762f444469328" providerId="LiveId" clId="{8B409379-49DC-4DF9-8682-EC89F66A8841}" dt="2020-01-12T23:23:16.361" v="8316" actId="47"/>
        <pc:sldMkLst>
          <pc:docMk/>
          <pc:sldMk cId="718085393" sldId="1147"/>
        </pc:sldMkLst>
        <pc:spChg chg="mod">
          <ac:chgData name="Lenni Lobel" userId="38f762f444469328" providerId="LiveId" clId="{8B409379-49DC-4DF9-8682-EC89F66A8841}" dt="2020-01-12T22:51:29.501" v="7746" actId="20577"/>
          <ac:spMkLst>
            <pc:docMk/>
            <pc:sldMk cId="718085393" sldId="1147"/>
            <ac:spMk id="2" creationId="{00000000-0000-0000-0000-000000000000}"/>
          </ac:spMkLst>
        </pc:spChg>
      </pc:sldChg>
      <pc:sldChg chg="modSp add del ord">
        <pc:chgData name="Lenni Lobel" userId="38f762f444469328" providerId="LiveId" clId="{8B409379-49DC-4DF9-8682-EC89F66A8841}" dt="2020-01-12T22:51:20.300" v="7723" actId="47"/>
        <pc:sldMkLst>
          <pc:docMk/>
          <pc:sldMk cId="1467771159" sldId="1147"/>
        </pc:sldMkLst>
        <pc:spChg chg="mod">
          <ac:chgData name="Lenni Lobel" userId="38f762f444469328" providerId="LiveId" clId="{8B409379-49DC-4DF9-8682-EC89F66A8841}" dt="2020-01-12T22:50:11.940" v="7717" actId="6549"/>
          <ac:spMkLst>
            <pc:docMk/>
            <pc:sldMk cId="1467771159" sldId="1147"/>
            <ac:spMk id="2" creationId="{00000000-0000-0000-0000-000000000000}"/>
          </ac:spMkLst>
        </pc:spChg>
      </pc:sldChg>
      <pc:sldChg chg="modSp add del ord">
        <pc:chgData name="Lenni Lobel" userId="38f762f444469328" providerId="LiveId" clId="{8B409379-49DC-4DF9-8682-EC89F66A8841}" dt="2020-01-12T23:27:36.208" v="8372" actId="47"/>
        <pc:sldMkLst>
          <pc:docMk/>
          <pc:sldMk cId="2979334496" sldId="1148"/>
        </pc:sldMkLst>
        <pc:spChg chg="mod">
          <ac:chgData name="Lenni Lobel" userId="38f762f444469328" providerId="LiveId" clId="{8B409379-49DC-4DF9-8682-EC89F66A8841}" dt="2020-01-12T22:51:54.068" v="7771" actId="20577"/>
          <ac:spMkLst>
            <pc:docMk/>
            <pc:sldMk cId="2979334496" sldId="1148"/>
            <ac:spMk id="2" creationId="{00000000-0000-0000-0000-000000000000}"/>
          </ac:spMkLst>
        </pc:spChg>
      </pc:sldChg>
      <pc:sldChg chg="add del">
        <pc:chgData name="Lenni Lobel" userId="38f762f444469328" providerId="LiveId" clId="{8B409379-49DC-4DF9-8682-EC89F66A8841}" dt="2020-01-12T22:51:07.105" v="7722" actId="47"/>
        <pc:sldMkLst>
          <pc:docMk/>
          <pc:sldMk cId="4193707501" sldId="1148"/>
        </pc:sldMkLst>
      </pc:sldChg>
      <pc:sldChg chg="modSp add del">
        <pc:chgData name="Lenni Lobel" userId="38f762f444469328" providerId="LiveId" clId="{8B409379-49DC-4DF9-8682-EC89F66A8841}" dt="2020-01-12T22:55:59.948" v="7946" actId="2696"/>
        <pc:sldMkLst>
          <pc:docMk/>
          <pc:sldMk cId="89231672" sldId="1149"/>
        </pc:sldMkLst>
        <pc:spChg chg="mod">
          <ac:chgData name="Lenni Lobel" userId="38f762f444469328" providerId="LiveId" clId="{8B409379-49DC-4DF9-8682-EC89F66A8841}" dt="2020-01-12T22:53:36.339" v="7833" actId="20577"/>
          <ac:spMkLst>
            <pc:docMk/>
            <pc:sldMk cId="89231672" sldId="1149"/>
            <ac:spMk id="2" creationId="{00000000-0000-0000-0000-000000000000}"/>
          </ac:spMkLst>
        </pc:spChg>
      </pc:sldChg>
      <pc:sldChg chg="add del ord">
        <pc:chgData name="Lenni Lobel" userId="38f762f444469328" providerId="LiveId" clId="{8B409379-49DC-4DF9-8682-EC89F66A8841}" dt="2020-01-12T23:31:24.034" v="8394" actId="47"/>
        <pc:sldMkLst>
          <pc:docMk/>
          <pc:sldMk cId="2904333454" sldId="1149"/>
        </pc:sldMkLst>
      </pc:sldChg>
      <pc:sldChg chg="modSp add del">
        <pc:chgData name="Lenni Lobel" userId="38f762f444469328" providerId="LiveId" clId="{8B409379-49DC-4DF9-8682-EC89F66A8841}" dt="2020-01-12T22:55:05.907" v="7905" actId="47"/>
        <pc:sldMkLst>
          <pc:docMk/>
          <pc:sldMk cId="3545982644" sldId="1150"/>
        </pc:sldMkLst>
        <pc:spChg chg="mod">
          <ac:chgData name="Lenni Lobel" userId="38f762f444469328" providerId="LiveId" clId="{8B409379-49DC-4DF9-8682-EC89F66A8841}" dt="2020-01-12T22:54:53.798" v="7903" actId="20577"/>
          <ac:spMkLst>
            <pc:docMk/>
            <pc:sldMk cId="3545982644" sldId="1150"/>
            <ac:spMk id="2" creationId="{00000000-0000-0000-0000-000000000000}"/>
          </ac:spMkLst>
        </pc:spChg>
      </pc:sldChg>
      <pc:sldChg chg="add del ord">
        <pc:chgData name="Lenni Lobel" userId="38f762f444469328" providerId="LiveId" clId="{8B409379-49DC-4DF9-8682-EC89F66A8841}" dt="2020-01-12T23:31:38.286" v="8396" actId="47"/>
        <pc:sldMkLst>
          <pc:docMk/>
          <pc:sldMk cId="1490828377" sldId="1151"/>
        </pc:sldMkLst>
      </pc:sldChg>
      <pc:sldChg chg="modSp add del">
        <pc:chgData name="Lenni Lobel" userId="38f762f444469328" providerId="LiveId" clId="{8B409379-49DC-4DF9-8682-EC89F66A8841}" dt="2020-01-12T22:55:59.948" v="7946" actId="2696"/>
        <pc:sldMkLst>
          <pc:docMk/>
          <pc:sldMk cId="3261368491" sldId="1151"/>
        </pc:sldMkLst>
        <pc:spChg chg="mod">
          <ac:chgData name="Lenni Lobel" userId="38f762f444469328" providerId="LiveId" clId="{8B409379-49DC-4DF9-8682-EC89F66A8841}" dt="2020-01-12T22:55:48.011" v="7944" actId="20577"/>
          <ac:spMkLst>
            <pc:docMk/>
            <pc:sldMk cId="3261368491" sldId="1151"/>
            <ac:spMk id="2" creationId="{00000000-0000-0000-0000-000000000000}"/>
          </ac:spMkLst>
        </pc:spChg>
      </pc:sldChg>
      <pc:sldChg chg="add del">
        <pc:chgData name="Lenni Lobel" userId="38f762f444469328" providerId="LiveId" clId="{8B409379-49DC-4DF9-8682-EC89F66A8841}" dt="2020-01-12T22:55:51.445" v="7945" actId="47"/>
        <pc:sldMkLst>
          <pc:docMk/>
          <pc:sldMk cId="3135954222" sldId="1152"/>
        </pc:sldMkLst>
      </pc:sldChg>
      <pc:sldChg chg="addSp delSp modSp add del">
        <pc:chgData name="Lenni Lobel" userId="38f762f444469328" providerId="LiveId" clId="{8B409379-49DC-4DF9-8682-EC89F66A8841}" dt="2020-01-12T23:02:36.873" v="7980" actId="47"/>
        <pc:sldMkLst>
          <pc:docMk/>
          <pc:sldMk cId="4120301105" sldId="1153"/>
        </pc:sldMkLst>
        <pc:spChg chg="add del mod">
          <ac:chgData name="Lenni Lobel" userId="38f762f444469328" providerId="LiveId" clId="{8B409379-49DC-4DF9-8682-EC89F66A8841}" dt="2020-01-12T23:01:57.182" v="7973"/>
          <ac:spMkLst>
            <pc:docMk/>
            <pc:sldMk cId="4120301105" sldId="1153"/>
            <ac:spMk id="3" creationId="{75410739-D484-4551-88EC-0DA06F0A9616}"/>
          </ac:spMkLst>
        </pc:spChg>
        <pc:spChg chg="add del mod">
          <ac:chgData name="Lenni Lobel" userId="38f762f444469328" providerId="LiveId" clId="{8B409379-49DC-4DF9-8682-EC89F66A8841}" dt="2020-01-12T23:01:57.182" v="7973"/>
          <ac:spMkLst>
            <pc:docMk/>
            <pc:sldMk cId="4120301105" sldId="1153"/>
            <ac:spMk id="4" creationId="{C79D7662-CE87-4197-BEF7-79423BD0E843}"/>
          </ac:spMkLst>
        </pc:spChg>
        <pc:spChg chg="add del mod">
          <ac:chgData name="Lenni Lobel" userId="38f762f444469328" providerId="LiveId" clId="{8B409379-49DC-4DF9-8682-EC89F66A8841}" dt="2020-01-12T23:01:57.182" v="7973"/>
          <ac:spMkLst>
            <pc:docMk/>
            <pc:sldMk cId="4120301105" sldId="1153"/>
            <ac:spMk id="5" creationId="{E8247A19-AE2C-4231-9B70-168BDA3FFD49}"/>
          </ac:spMkLst>
        </pc:spChg>
        <pc:spChg chg="add del mod">
          <ac:chgData name="Lenni Lobel" userId="38f762f444469328" providerId="LiveId" clId="{8B409379-49DC-4DF9-8682-EC89F66A8841}" dt="2020-01-12T23:01:57.182" v="7973"/>
          <ac:spMkLst>
            <pc:docMk/>
            <pc:sldMk cId="4120301105" sldId="1153"/>
            <ac:spMk id="6" creationId="{7DE09A89-5635-45C8-B62C-BD577D0D5E11}"/>
          </ac:spMkLst>
        </pc:spChg>
        <pc:spChg chg="add del mod">
          <ac:chgData name="Lenni Lobel" userId="38f762f444469328" providerId="LiveId" clId="{8B409379-49DC-4DF9-8682-EC89F66A8841}" dt="2020-01-12T23:01:57.182" v="7973"/>
          <ac:spMkLst>
            <pc:docMk/>
            <pc:sldMk cId="4120301105" sldId="1153"/>
            <ac:spMk id="7" creationId="{54C5FD92-FAFF-4EFF-86F3-C2C8809FFF64}"/>
          </ac:spMkLst>
        </pc:spChg>
        <pc:spChg chg="add del mod">
          <ac:chgData name="Lenni Lobel" userId="38f762f444469328" providerId="LiveId" clId="{8B409379-49DC-4DF9-8682-EC89F66A8841}" dt="2020-01-12T23:01:57.182" v="7973"/>
          <ac:spMkLst>
            <pc:docMk/>
            <pc:sldMk cId="4120301105" sldId="1153"/>
            <ac:spMk id="8" creationId="{20A050AF-A0CC-4604-AF17-90443A0B414E}"/>
          </ac:spMkLst>
        </pc:spChg>
        <pc:cxnChg chg="add del mod">
          <ac:chgData name="Lenni Lobel" userId="38f762f444469328" providerId="LiveId" clId="{8B409379-49DC-4DF9-8682-EC89F66A8841}" dt="2020-01-12T23:01:57.182" v="7973"/>
          <ac:cxnSpMkLst>
            <pc:docMk/>
            <pc:sldMk cId="4120301105" sldId="1153"/>
            <ac:cxnSpMk id="9" creationId="{E97278DE-F160-4D66-B1E1-647F68F83479}"/>
          </ac:cxnSpMkLst>
        </pc:cxnChg>
        <pc:cxnChg chg="add del mod">
          <ac:chgData name="Lenni Lobel" userId="38f762f444469328" providerId="LiveId" clId="{8B409379-49DC-4DF9-8682-EC89F66A8841}" dt="2020-01-12T23:01:57.182" v="7973"/>
          <ac:cxnSpMkLst>
            <pc:docMk/>
            <pc:sldMk cId="4120301105" sldId="1153"/>
            <ac:cxnSpMk id="10" creationId="{6D63CD95-079A-4C8D-B158-74CE73C005CE}"/>
          </ac:cxnSpMkLst>
        </pc:cxnChg>
        <pc:cxnChg chg="add del mod">
          <ac:chgData name="Lenni Lobel" userId="38f762f444469328" providerId="LiveId" clId="{8B409379-49DC-4DF9-8682-EC89F66A8841}" dt="2020-01-12T23:01:57.182" v="7973"/>
          <ac:cxnSpMkLst>
            <pc:docMk/>
            <pc:sldMk cId="4120301105" sldId="1153"/>
            <ac:cxnSpMk id="11" creationId="{215BDEE9-AE40-4261-ADFB-76DC751A1EBD}"/>
          </ac:cxnSpMkLst>
        </pc:cxnChg>
        <pc:cxnChg chg="add del mod">
          <ac:chgData name="Lenni Lobel" userId="38f762f444469328" providerId="LiveId" clId="{8B409379-49DC-4DF9-8682-EC89F66A8841}" dt="2020-01-12T23:01:57.182" v="7973"/>
          <ac:cxnSpMkLst>
            <pc:docMk/>
            <pc:sldMk cId="4120301105" sldId="1153"/>
            <ac:cxnSpMk id="12" creationId="{AA684A5A-C350-49DB-AEE5-7131AD28E511}"/>
          </ac:cxnSpMkLst>
        </pc:cxnChg>
        <pc:cxnChg chg="add del mod">
          <ac:chgData name="Lenni Lobel" userId="38f762f444469328" providerId="LiveId" clId="{8B409379-49DC-4DF9-8682-EC89F66A8841}" dt="2020-01-12T23:01:57.182" v="7973"/>
          <ac:cxnSpMkLst>
            <pc:docMk/>
            <pc:sldMk cId="4120301105" sldId="1153"/>
            <ac:cxnSpMk id="13" creationId="{B4564FBB-2251-451E-AD8D-F42415D8CA02}"/>
          </ac:cxnSpMkLst>
        </pc:cxnChg>
      </pc:sldChg>
      <pc:sldChg chg="modSp add del">
        <pc:chgData name="Lenni Lobel" userId="38f762f444469328" providerId="LiveId" clId="{8B409379-49DC-4DF9-8682-EC89F66A8841}" dt="2020-01-12T22:55:59.948" v="7946" actId="2696"/>
        <pc:sldMkLst>
          <pc:docMk/>
          <pc:sldMk cId="286732542" sldId="1154"/>
        </pc:sldMkLst>
        <pc:spChg chg="mod">
          <ac:chgData name="Lenni Lobel" userId="38f762f444469328" providerId="LiveId" clId="{8B409379-49DC-4DF9-8682-EC89F66A8841}" dt="2020-01-12T22:55:17.114" v="7919" actId="207"/>
          <ac:spMkLst>
            <pc:docMk/>
            <pc:sldMk cId="286732542" sldId="1154"/>
            <ac:spMk id="2" creationId="{00000000-0000-0000-0000-000000000000}"/>
          </ac:spMkLst>
        </pc:spChg>
      </pc:sldChg>
      <pc:sldChg chg="add del ord">
        <pc:chgData name="Lenni Lobel" userId="38f762f444469328" providerId="LiveId" clId="{8B409379-49DC-4DF9-8682-EC89F66A8841}" dt="2020-01-12T23:31:36.596" v="8395" actId="47"/>
        <pc:sldMkLst>
          <pc:docMk/>
          <pc:sldMk cId="3196194561" sldId="1154"/>
        </pc:sldMkLst>
      </pc:sldChg>
      <pc:sldChg chg="addSp delSp modSp add del modAnim">
        <pc:chgData name="Lenni Lobel" userId="38f762f444469328" providerId="LiveId" clId="{8B409379-49DC-4DF9-8682-EC89F66A8841}" dt="2020-01-12T23:16:56.281" v="8212" actId="47"/>
        <pc:sldMkLst>
          <pc:docMk/>
          <pc:sldMk cId="169468967" sldId="1155"/>
        </pc:sldMkLst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11" creationId="{7F8C80D9-401E-41FE-B73A-E81E4DDEA01A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27" creationId="{BB01651E-7936-4087-B4FB-08BC7DC368BC}"/>
          </ac:spMkLst>
        </pc:spChg>
        <pc:spChg chg="add del mod">
          <ac:chgData name="Lenni Lobel" userId="38f762f444469328" providerId="LiveId" clId="{8B409379-49DC-4DF9-8682-EC89F66A8841}" dt="2020-01-12T23:09:06.971" v="8121"/>
          <ac:spMkLst>
            <pc:docMk/>
            <pc:sldMk cId="169468967" sldId="1155"/>
            <ac:spMk id="36" creationId="{D4DB2E48-D0B5-4899-84C9-7008311029AC}"/>
          </ac:spMkLst>
        </pc:spChg>
        <pc:spChg chg="add del mod">
          <ac:chgData name="Lenni Lobel" userId="38f762f444469328" providerId="LiveId" clId="{8B409379-49DC-4DF9-8682-EC89F66A8841}" dt="2020-01-12T23:09:10.434" v="8122" actId="478"/>
          <ac:spMkLst>
            <pc:docMk/>
            <pc:sldMk cId="169468967" sldId="1155"/>
            <ac:spMk id="37" creationId="{CFBFE9AF-1692-4400-9355-F709A6B084B8}"/>
          </ac:spMkLst>
        </pc:spChg>
        <pc:spChg chg="add del mod">
          <ac:chgData name="Lenni Lobel" userId="38f762f444469328" providerId="LiveId" clId="{8B409379-49DC-4DF9-8682-EC89F66A8841}" dt="2020-01-12T23:09:33.171" v="8149"/>
          <ac:spMkLst>
            <pc:docMk/>
            <pc:sldMk cId="169468967" sldId="1155"/>
            <ac:spMk id="39" creationId="{97D2D5F3-0F68-40A6-B691-F09AC0393001}"/>
          </ac:spMkLst>
        </pc:spChg>
        <pc:spChg chg="add del mod">
          <ac:chgData name="Lenni Lobel" userId="38f762f444469328" providerId="LiveId" clId="{8B409379-49DC-4DF9-8682-EC89F66A8841}" dt="2020-01-12T23:09:33.171" v="8149"/>
          <ac:spMkLst>
            <pc:docMk/>
            <pc:sldMk cId="169468967" sldId="1155"/>
            <ac:spMk id="40" creationId="{73EF032D-2F17-440E-BE83-0752B847AF88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51" creationId="{6846343F-3451-4892-B63C-01E367BE3D8C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52" creationId="{2AB73C2C-9243-42EA-95FE-E0F1DE41A5DC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53" creationId="{854826F0-C5C4-49D4-8D26-B3E879D83602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54" creationId="{A828F375-B2E6-4E85-9D1E-AAA6760666F7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56" creationId="{FF79F0DB-3ACE-480F-ACA3-55AFE2F5167B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57" creationId="{B4DA9C75-0D2E-4B3A-ADF1-323CB652295D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58" creationId="{3A163531-A2CC-48BE-98DB-DD95021F3ACE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61" creationId="{7E799F5D-265F-4C04-B871-2F340112B1F5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76" creationId="{2B4F3FA8-CB4D-483D-96A5-BAC92F94DA31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78" creationId="{F5C3E20E-3389-4018-9044-5A3F3FAED820}"/>
          </ac:spMkLst>
        </pc:spChg>
        <pc:spChg chg="mod">
          <ac:chgData name="Lenni Lobel" userId="38f762f444469328" providerId="LiveId" clId="{8B409379-49DC-4DF9-8682-EC89F66A8841}" dt="2020-01-12T23:09:19.338" v="8143" actId="1036"/>
          <ac:spMkLst>
            <pc:docMk/>
            <pc:sldMk cId="169468967" sldId="1155"/>
            <ac:spMk id="84" creationId="{54B8C7C7-BAB4-44F1-853E-BD20A7D844F6}"/>
          </ac:spMkLst>
        </pc:spChg>
        <pc:grpChg chg="del">
          <ac:chgData name="Lenni Lobel" userId="38f762f444469328" providerId="LiveId" clId="{8B409379-49DC-4DF9-8682-EC89F66A8841}" dt="2020-01-12T23:03:16.291" v="7983" actId="478"/>
          <ac:grpSpMkLst>
            <pc:docMk/>
            <pc:sldMk cId="169468967" sldId="1155"/>
            <ac:grpSpMk id="69" creationId="{18140DB0-41A2-4E47-BAF1-7C2875A0BEB9}"/>
          </ac:grpSpMkLst>
        </pc:grp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4" creationId="{AC277C38-5727-4858-8C3B-193159C2CDA3}"/>
          </ac:cxnSpMkLst>
        </pc:cxn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32" creationId="{E7FC01EB-8DD8-4B9F-B89E-C6145BF70BF5}"/>
          </ac:cxnSpMkLst>
        </pc:cxn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35" creationId="{AB9B791D-8F65-4925-9DEC-43B9E3D4678E}"/>
          </ac:cxnSpMkLst>
        </pc:cxn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38" creationId="{83BCE65F-B37D-45AE-9873-743112227F33}"/>
          </ac:cxnSpMkLst>
        </pc:cxn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43" creationId="{FDBAD247-9E07-4BC0-9D67-159AF3B1DDD1}"/>
          </ac:cxnSpMkLst>
        </pc:cxn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49" creationId="{C951D25F-E67A-445C-AED3-C64BF825250F}"/>
          </ac:cxnSpMkLst>
        </pc:cxn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55" creationId="{4A7373DE-BB8A-45F2-A425-B4879660E849}"/>
          </ac:cxnSpMkLst>
        </pc:cxn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62" creationId="{EBB20302-329E-4BC1-96A9-FCAAE249B4D2}"/>
          </ac:cxnSpMkLst>
        </pc:cxn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63" creationId="{2D346091-29A7-4792-A4F6-2139E2FEC6B6}"/>
          </ac:cxnSpMkLst>
        </pc:cxn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64" creationId="{CA7049DC-C235-4B33-A5A6-A9CC4D26DFB2}"/>
          </ac:cxnSpMkLst>
        </pc:cxn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65" creationId="{8D03916E-62D8-4232-957F-ACA79E040FA7}"/>
          </ac:cxnSpMkLst>
        </pc:cxnChg>
        <pc:cxnChg chg="mod">
          <ac:chgData name="Lenni Lobel" userId="38f762f444469328" providerId="LiveId" clId="{8B409379-49DC-4DF9-8682-EC89F66A8841}" dt="2020-01-12T23:09:19.338" v="8143" actId="1036"/>
          <ac:cxnSpMkLst>
            <pc:docMk/>
            <pc:sldMk cId="169468967" sldId="1155"/>
            <ac:cxnSpMk id="68" creationId="{ABDFDD2B-87A4-4BF2-A56B-78A85EA0861D}"/>
          </ac:cxnSpMkLst>
        </pc:cxnChg>
      </pc:sldChg>
      <pc:sldChg chg="modSp add del modAnim modNotesTx">
        <pc:chgData name="Lenni Lobel" userId="38f762f444469328" providerId="LiveId" clId="{8B409379-49DC-4DF9-8682-EC89F66A8841}" dt="2020-01-12T23:50:03.161" v="9013" actId="2696"/>
        <pc:sldMkLst>
          <pc:docMk/>
          <pc:sldMk cId="1788694778" sldId="1155"/>
        </pc:sldMkLst>
        <pc:spChg chg="mod">
          <ac:chgData name="Lenni Lobel" userId="38f762f444469328" providerId="LiveId" clId="{8B409379-49DC-4DF9-8682-EC89F66A8841}" dt="2020-01-12T23:28:05.345" v="8376" actId="108"/>
          <ac:spMkLst>
            <pc:docMk/>
            <pc:sldMk cId="1788694778" sldId="1155"/>
            <ac:spMk id="27" creationId="{BB01651E-7936-4087-B4FB-08BC7DC368BC}"/>
          </ac:spMkLst>
        </pc:spChg>
        <pc:spChg chg="mod">
          <ac:chgData name="Lenni Lobel" userId="38f762f444469328" providerId="LiveId" clId="{8B409379-49DC-4DF9-8682-EC89F66A8841}" dt="2020-01-12T23:26:37.701" v="8364" actId="108"/>
          <ac:spMkLst>
            <pc:docMk/>
            <pc:sldMk cId="1788694778" sldId="1155"/>
            <ac:spMk id="51" creationId="{6846343F-3451-4892-B63C-01E367BE3D8C}"/>
          </ac:spMkLst>
        </pc:spChg>
        <pc:spChg chg="mod">
          <ac:chgData name="Lenni Lobel" userId="38f762f444469328" providerId="LiveId" clId="{8B409379-49DC-4DF9-8682-EC89F66A8841}" dt="2020-01-12T23:26:38.433" v="8366" actId="108"/>
          <ac:spMkLst>
            <pc:docMk/>
            <pc:sldMk cId="1788694778" sldId="1155"/>
            <ac:spMk id="52" creationId="{2AB73C2C-9243-42EA-95FE-E0F1DE41A5DC}"/>
          </ac:spMkLst>
        </pc:spChg>
        <pc:spChg chg="mod">
          <ac:chgData name="Lenni Lobel" userId="38f762f444469328" providerId="LiveId" clId="{8B409379-49DC-4DF9-8682-EC89F66A8841}" dt="2020-01-12T23:26:38.776" v="8367" actId="108"/>
          <ac:spMkLst>
            <pc:docMk/>
            <pc:sldMk cId="1788694778" sldId="1155"/>
            <ac:spMk id="53" creationId="{854826F0-C5C4-49D4-8D26-B3E879D83602}"/>
          </ac:spMkLst>
        </pc:spChg>
        <pc:spChg chg="mod">
          <ac:chgData name="Lenni Lobel" userId="38f762f444469328" providerId="LiveId" clId="{8B409379-49DC-4DF9-8682-EC89F66A8841}" dt="2020-01-12T23:26:39.122" v="8368" actId="108"/>
          <ac:spMkLst>
            <pc:docMk/>
            <pc:sldMk cId="1788694778" sldId="1155"/>
            <ac:spMk id="54" creationId="{A828F375-B2E6-4E85-9D1E-AAA6760666F7}"/>
          </ac:spMkLst>
        </pc:spChg>
        <pc:spChg chg="mod">
          <ac:chgData name="Lenni Lobel" userId="38f762f444469328" providerId="LiveId" clId="{8B409379-49DC-4DF9-8682-EC89F66A8841}" dt="2020-01-12T23:26:39.522" v="8369" actId="108"/>
          <ac:spMkLst>
            <pc:docMk/>
            <pc:sldMk cId="1788694778" sldId="1155"/>
            <ac:spMk id="61" creationId="{7E799F5D-265F-4C04-B871-2F340112B1F5}"/>
          </ac:spMkLst>
        </pc:spChg>
        <pc:spChg chg="mod">
          <ac:chgData name="Lenni Lobel" userId="38f762f444469328" providerId="LiveId" clId="{8B409379-49DC-4DF9-8682-EC89F66A8841}" dt="2020-01-12T23:26:40.259" v="8370" actId="108"/>
          <ac:spMkLst>
            <pc:docMk/>
            <pc:sldMk cId="1788694778" sldId="1155"/>
            <ac:spMk id="84" creationId="{54B8C7C7-BAB4-44F1-853E-BD20A7D844F6}"/>
          </ac:spMkLst>
        </pc:sp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2242946908" sldId="1155"/>
        </pc:sldMkLst>
      </pc:sldChg>
      <pc:sldChg chg="addSp delSp modSp add del addAnim delAnim modAnim">
        <pc:chgData name="Lenni Lobel" userId="38f762f444469328" providerId="LiveId" clId="{8B409379-49DC-4DF9-8682-EC89F66A8841}" dt="2020-01-12T22:59:06.447" v="7968" actId="47"/>
        <pc:sldMkLst>
          <pc:docMk/>
          <pc:sldMk cId="2481651528" sldId="1155"/>
        </pc:sldMkLst>
        <pc:spChg chg="add del">
          <ac:chgData name="Lenni Lobel" userId="38f762f444469328" providerId="LiveId" clId="{8B409379-49DC-4DF9-8682-EC89F66A8841}" dt="2020-01-12T22:58:43.596" v="7961" actId="478"/>
          <ac:spMkLst>
            <pc:docMk/>
            <pc:sldMk cId="2481651528" sldId="1155"/>
            <ac:spMk id="27" creationId="{BB01651E-7936-4087-B4FB-08BC7DC368BC}"/>
          </ac:spMkLst>
        </pc:spChg>
        <pc:spChg chg="del">
          <ac:chgData name="Lenni Lobel" userId="38f762f444469328" providerId="LiveId" clId="{8B409379-49DC-4DF9-8682-EC89F66A8841}" dt="2020-01-12T22:57:50.275" v="7950" actId="478"/>
          <ac:spMkLst>
            <pc:docMk/>
            <pc:sldMk cId="2481651528" sldId="1155"/>
            <ac:spMk id="51" creationId="{6846343F-3451-4892-B63C-01E367BE3D8C}"/>
          </ac:spMkLst>
        </pc:spChg>
        <pc:spChg chg="del">
          <ac:chgData name="Lenni Lobel" userId="38f762f444469328" providerId="LiveId" clId="{8B409379-49DC-4DF9-8682-EC89F66A8841}" dt="2020-01-12T22:57:50.275" v="7950" actId="478"/>
          <ac:spMkLst>
            <pc:docMk/>
            <pc:sldMk cId="2481651528" sldId="1155"/>
            <ac:spMk id="52" creationId="{2AB73C2C-9243-42EA-95FE-E0F1DE41A5DC}"/>
          </ac:spMkLst>
        </pc:spChg>
        <pc:spChg chg="del">
          <ac:chgData name="Lenni Lobel" userId="38f762f444469328" providerId="LiveId" clId="{8B409379-49DC-4DF9-8682-EC89F66A8841}" dt="2020-01-12T22:57:50.275" v="7950" actId="478"/>
          <ac:spMkLst>
            <pc:docMk/>
            <pc:sldMk cId="2481651528" sldId="1155"/>
            <ac:spMk id="53" creationId="{854826F0-C5C4-49D4-8D26-B3E879D83602}"/>
          </ac:spMkLst>
        </pc:spChg>
        <pc:spChg chg="del">
          <ac:chgData name="Lenni Lobel" userId="38f762f444469328" providerId="LiveId" clId="{8B409379-49DC-4DF9-8682-EC89F66A8841}" dt="2020-01-12T22:57:50.275" v="7950" actId="478"/>
          <ac:spMkLst>
            <pc:docMk/>
            <pc:sldMk cId="2481651528" sldId="1155"/>
            <ac:spMk id="54" creationId="{A828F375-B2E6-4E85-9D1E-AAA6760666F7}"/>
          </ac:spMkLst>
        </pc:spChg>
        <pc:spChg chg="del">
          <ac:chgData name="Lenni Lobel" userId="38f762f444469328" providerId="LiveId" clId="{8B409379-49DC-4DF9-8682-EC89F66A8841}" dt="2020-01-12T22:57:50.275" v="7950" actId="478"/>
          <ac:spMkLst>
            <pc:docMk/>
            <pc:sldMk cId="2481651528" sldId="1155"/>
            <ac:spMk id="61" creationId="{7E799F5D-265F-4C04-B871-2F340112B1F5}"/>
          </ac:spMkLst>
        </pc:spChg>
        <pc:spChg chg="del">
          <ac:chgData name="Lenni Lobel" userId="38f762f444469328" providerId="LiveId" clId="{8B409379-49DC-4DF9-8682-EC89F66A8841}" dt="2020-01-12T22:58:47.233" v="7963" actId="478"/>
          <ac:spMkLst>
            <pc:docMk/>
            <pc:sldMk cId="2481651528" sldId="1155"/>
            <ac:spMk id="84" creationId="{54B8C7C7-BAB4-44F1-853E-BD20A7D844F6}"/>
          </ac:spMkLst>
        </pc:spChg>
        <pc:grpChg chg="del">
          <ac:chgData name="Lenni Lobel" userId="38f762f444469328" providerId="LiveId" clId="{8B409379-49DC-4DF9-8682-EC89F66A8841}" dt="2020-01-12T22:58:01.276" v="7952" actId="478"/>
          <ac:grpSpMkLst>
            <pc:docMk/>
            <pc:sldMk cId="2481651528" sldId="1155"/>
            <ac:grpSpMk id="69" creationId="{18140DB0-41A2-4E47-BAF1-7C2875A0BEB9}"/>
          </ac:grpSpMkLst>
        </pc:grpChg>
        <pc:cxnChg chg="del mod">
          <ac:chgData name="Lenni Lobel" userId="38f762f444469328" providerId="LiveId" clId="{8B409379-49DC-4DF9-8682-EC89F66A8841}" dt="2020-01-12T22:58:48.170" v="7964" actId="478"/>
          <ac:cxnSpMkLst>
            <pc:docMk/>
            <pc:sldMk cId="2481651528" sldId="1155"/>
            <ac:cxnSpMk id="49" creationId="{C951D25F-E67A-445C-AED3-C64BF825250F}"/>
          </ac:cxnSpMkLst>
        </pc:cxnChg>
        <pc:cxnChg chg="add del mod">
          <ac:chgData name="Lenni Lobel" userId="38f762f444469328" providerId="LiveId" clId="{8B409379-49DC-4DF9-8682-EC89F66A8841}" dt="2020-01-12T22:58:45.665" v="7962" actId="478"/>
          <ac:cxnSpMkLst>
            <pc:docMk/>
            <pc:sldMk cId="2481651528" sldId="1155"/>
            <ac:cxnSpMk id="55" creationId="{4A7373DE-BB8A-45F2-A425-B4879660E849}"/>
          </ac:cxnSpMkLst>
        </pc:cxnChg>
        <pc:cxnChg chg="add del mod">
          <ac:chgData name="Lenni Lobel" userId="38f762f444469328" providerId="LiveId" clId="{8B409379-49DC-4DF9-8682-EC89F66A8841}" dt="2020-01-12T22:58:15.299" v="7957" actId="478"/>
          <ac:cxnSpMkLst>
            <pc:docMk/>
            <pc:sldMk cId="2481651528" sldId="1155"/>
            <ac:cxnSpMk id="62" creationId="{EBB20302-329E-4BC1-96A9-FCAAE249B4D2}"/>
          </ac:cxnSpMkLst>
        </pc:cxnChg>
        <pc:cxnChg chg="add del mod">
          <ac:chgData name="Lenni Lobel" userId="38f762f444469328" providerId="LiveId" clId="{8B409379-49DC-4DF9-8682-EC89F66A8841}" dt="2020-01-12T22:58:16.303" v="7958" actId="478"/>
          <ac:cxnSpMkLst>
            <pc:docMk/>
            <pc:sldMk cId="2481651528" sldId="1155"/>
            <ac:cxnSpMk id="63" creationId="{2D346091-29A7-4792-A4F6-2139E2FEC6B6}"/>
          </ac:cxnSpMkLst>
        </pc:cxnChg>
        <pc:cxnChg chg="add del mod">
          <ac:chgData name="Lenni Lobel" userId="38f762f444469328" providerId="LiveId" clId="{8B409379-49DC-4DF9-8682-EC89F66A8841}" dt="2020-01-12T22:58:19.424" v="7960" actId="478"/>
          <ac:cxnSpMkLst>
            <pc:docMk/>
            <pc:sldMk cId="2481651528" sldId="1155"/>
            <ac:cxnSpMk id="64" creationId="{CA7049DC-C235-4B33-A5A6-A9CC4D26DFB2}"/>
          </ac:cxnSpMkLst>
        </pc:cxnChg>
        <pc:cxnChg chg="add del mod">
          <ac:chgData name="Lenni Lobel" userId="38f762f444469328" providerId="LiveId" clId="{8B409379-49DC-4DF9-8682-EC89F66A8841}" dt="2020-01-12T22:58:17.800" v="7959" actId="478"/>
          <ac:cxnSpMkLst>
            <pc:docMk/>
            <pc:sldMk cId="2481651528" sldId="1155"/>
            <ac:cxnSpMk id="65" creationId="{8D03916E-62D8-4232-957F-ACA79E040FA7}"/>
          </ac:cxnSpMkLst>
        </pc:cxnChg>
        <pc:cxnChg chg="del mod">
          <ac:chgData name="Lenni Lobel" userId="38f762f444469328" providerId="LiveId" clId="{8B409379-49DC-4DF9-8682-EC89F66A8841}" dt="2020-01-12T22:57:53.306" v="7951" actId="478"/>
          <ac:cxnSpMkLst>
            <pc:docMk/>
            <pc:sldMk cId="2481651528" sldId="1155"/>
            <ac:cxnSpMk id="68" creationId="{ABDFDD2B-87A4-4BF2-A56B-78A85EA0861D}"/>
          </ac:cxnSpMkLst>
        </pc:cxnChg>
      </pc:sldChg>
      <pc:sldChg chg="modSp add del modNotesTx">
        <pc:chgData name="Lenni Lobel" userId="38f762f444469328" providerId="LiveId" clId="{8B409379-49DC-4DF9-8682-EC89F66A8841}" dt="2020-01-12T23:50:03.161" v="9013" actId="2696"/>
        <pc:sldMkLst>
          <pc:docMk/>
          <pc:sldMk cId="147763382" sldId="1156"/>
        </pc:sldMkLst>
        <pc:spChg chg="mod">
          <ac:chgData name="Lenni Lobel" userId="38f762f444469328" providerId="LiveId" clId="{8B409379-49DC-4DF9-8682-EC89F66A8841}" dt="2020-01-12T23:28:10.873" v="8377" actId="108"/>
          <ac:spMkLst>
            <pc:docMk/>
            <pc:sldMk cId="147763382" sldId="1156"/>
            <ac:spMk id="27" creationId="{BB01651E-7936-4087-B4FB-08BC7DC368BC}"/>
          </ac:spMkLst>
        </pc:spChg>
        <pc:spChg chg="mod">
          <ac:chgData name="Lenni Lobel" userId="38f762f444469328" providerId="LiveId" clId="{8B409379-49DC-4DF9-8682-EC89F66A8841}" dt="2020-01-12T23:26:25.705" v="8358" actId="108"/>
          <ac:spMkLst>
            <pc:docMk/>
            <pc:sldMk cId="147763382" sldId="1156"/>
            <ac:spMk id="51" creationId="{6846343F-3451-4892-B63C-01E367BE3D8C}"/>
          </ac:spMkLst>
        </pc:spChg>
        <pc:spChg chg="mod">
          <ac:chgData name="Lenni Lobel" userId="38f762f444469328" providerId="LiveId" clId="{8B409379-49DC-4DF9-8682-EC89F66A8841}" dt="2020-01-12T23:26:26.584" v="8360" actId="108"/>
          <ac:spMkLst>
            <pc:docMk/>
            <pc:sldMk cId="147763382" sldId="1156"/>
            <ac:spMk id="52" creationId="{2AB73C2C-9243-42EA-95FE-E0F1DE41A5DC}"/>
          </ac:spMkLst>
        </pc:spChg>
        <pc:spChg chg="mod">
          <ac:chgData name="Lenni Lobel" userId="38f762f444469328" providerId="LiveId" clId="{8B409379-49DC-4DF9-8682-EC89F66A8841}" dt="2020-01-12T23:26:27.126" v="8361" actId="108"/>
          <ac:spMkLst>
            <pc:docMk/>
            <pc:sldMk cId="147763382" sldId="1156"/>
            <ac:spMk id="53" creationId="{854826F0-C5C4-49D4-8D26-B3E879D83602}"/>
          </ac:spMkLst>
        </pc:spChg>
        <pc:spChg chg="mod">
          <ac:chgData name="Lenni Lobel" userId="38f762f444469328" providerId="LiveId" clId="{8B409379-49DC-4DF9-8682-EC89F66A8841}" dt="2020-01-12T23:26:27.508" v="8362" actId="108"/>
          <ac:spMkLst>
            <pc:docMk/>
            <pc:sldMk cId="147763382" sldId="1156"/>
            <ac:spMk id="54" creationId="{A828F375-B2E6-4E85-9D1E-AAA6760666F7}"/>
          </ac:spMkLst>
        </pc:spChg>
        <pc:spChg chg="mod">
          <ac:chgData name="Lenni Lobel" userId="38f762f444469328" providerId="LiveId" clId="{8B409379-49DC-4DF9-8682-EC89F66A8841}" dt="2020-01-12T23:26:16.968" v="8354" actId="108"/>
          <ac:spMkLst>
            <pc:docMk/>
            <pc:sldMk cId="147763382" sldId="1156"/>
            <ac:spMk id="57" creationId="{B4DA9C75-0D2E-4B3A-ADF1-323CB652295D}"/>
          </ac:spMkLst>
        </pc:spChg>
        <pc:spChg chg="mod">
          <ac:chgData name="Lenni Lobel" userId="38f762f444469328" providerId="LiveId" clId="{8B409379-49DC-4DF9-8682-EC89F66A8841}" dt="2020-01-12T23:26:25.189" v="8357" actId="108"/>
          <ac:spMkLst>
            <pc:docMk/>
            <pc:sldMk cId="147763382" sldId="1156"/>
            <ac:spMk id="58" creationId="{3A163531-A2CC-48BE-98DB-DD95021F3ACE}"/>
          </ac:spMkLst>
        </pc:spChg>
        <pc:spChg chg="mod">
          <ac:chgData name="Lenni Lobel" userId="38f762f444469328" providerId="LiveId" clId="{8B409379-49DC-4DF9-8682-EC89F66A8841}" dt="2020-01-12T23:26:28.348" v="8363" actId="108"/>
          <ac:spMkLst>
            <pc:docMk/>
            <pc:sldMk cId="147763382" sldId="1156"/>
            <ac:spMk id="61" creationId="{7E799F5D-265F-4C04-B871-2F340112B1F5}"/>
          </ac:spMkLst>
        </pc:spChg>
        <pc:spChg chg="mod">
          <ac:chgData name="Lenni Lobel" userId="38f762f444469328" providerId="LiveId" clId="{8B409379-49DC-4DF9-8682-EC89F66A8841}" dt="2020-01-12T23:26:24.257" v="8356" actId="108"/>
          <ac:spMkLst>
            <pc:docMk/>
            <pc:sldMk cId="147763382" sldId="1156"/>
            <ac:spMk id="78" creationId="{F5C3E20E-3389-4018-9044-5A3F3FAED820}"/>
          </ac:spMkLst>
        </pc:spChg>
        <pc:spChg chg="mod">
          <ac:chgData name="Lenni Lobel" userId="38f762f444469328" providerId="LiveId" clId="{8B409379-49DC-4DF9-8682-EC89F66A8841}" dt="2020-01-12T23:26:23.220" v="8355" actId="108"/>
          <ac:spMkLst>
            <pc:docMk/>
            <pc:sldMk cId="147763382" sldId="1156"/>
            <ac:spMk id="84" creationId="{54B8C7C7-BAB4-44F1-853E-BD20A7D844F6}"/>
          </ac:spMkLst>
        </pc:sp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1797684805" sldId="1156"/>
        </pc:sldMkLst>
      </pc:sldChg>
      <pc:sldChg chg="modSp add del ord">
        <pc:chgData name="Lenni Lobel" userId="38f762f444469328" providerId="LiveId" clId="{8B409379-49DC-4DF9-8682-EC89F66A8841}" dt="2020-01-12T23:25:31.119" v="8338" actId="47"/>
        <pc:sldMkLst>
          <pc:docMk/>
          <pc:sldMk cId="606976873" sldId="1157"/>
        </pc:sldMkLst>
        <pc:spChg chg="mod">
          <ac:chgData name="Lenni Lobel" userId="38f762f444469328" providerId="LiveId" clId="{8B409379-49DC-4DF9-8682-EC89F66A8841}" dt="2020-01-12T23:23:38.030" v="8321" actId="108"/>
          <ac:spMkLst>
            <pc:docMk/>
            <pc:sldMk cId="606976873" sldId="1157"/>
            <ac:spMk id="56" creationId="{FF79F0DB-3ACE-480F-ACA3-55AFE2F5167B}"/>
          </ac:spMkLst>
        </pc:spChg>
        <pc:spChg chg="mod">
          <ac:chgData name="Lenni Lobel" userId="38f762f444469328" providerId="LiveId" clId="{8B409379-49DC-4DF9-8682-EC89F66A8841}" dt="2020-01-12T23:23:23.544" v="8317" actId="108"/>
          <ac:spMkLst>
            <pc:docMk/>
            <pc:sldMk cId="606976873" sldId="1157"/>
            <ac:spMk id="57" creationId="{B4DA9C75-0D2E-4B3A-ADF1-323CB652295D}"/>
          </ac:spMkLst>
        </pc:spChg>
        <pc:spChg chg="mod">
          <ac:chgData name="Lenni Lobel" userId="38f762f444469328" providerId="LiveId" clId="{8B409379-49DC-4DF9-8682-EC89F66A8841}" dt="2020-01-12T23:23:34.078" v="8320" actId="108"/>
          <ac:spMkLst>
            <pc:docMk/>
            <pc:sldMk cId="606976873" sldId="1157"/>
            <ac:spMk id="76" creationId="{2B4F3FA8-CB4D-483D-96A5-BAC92F94DA31}"/>
          </ac:spMkLst>
        </pc:sp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1371136471" sldId="1158"/>
        </pc:sldMkLst>
      </pc:sldChg>
      <pc:sldChg chg="modSp add del">
        <pc:chgData name="Lenni Lobel" userId="38f762f444469328" providerId="LiveId" clId="{8B409379-49DC-4DF9-8682-EC89F66A8841}" dt="2020-01-12T23:50:03.161" v="9013" actId="2696"/>
        <pc:sldMkLst>
          <pc:docMk/>
          <pc:sldMk cId="3002840544" sldId="1158"/>
        </pc:sldMkLst>
        <pc:spChg chg="mod">
          <ac:chgData name="Lenni Lobel" userId="38f762f444469328" providerId="LiveId" clId="{8B409379-49DC-4DF9-8682-EC89F66A8841}" dt="2020-01-12T23:28:26.634" v="8378" actId="108"/>
          <ac:spMkLst>
            <pc:docMk/>
            <pc:sldMk cId="3002840544" sldId="1158"/>
            <ac:spMk id="27" creationId="{BB01651E-7936-4087-B4FB-08BC7DC368BC}"/>
          </ac:spMkLst>
        </pc:spChg>
        <pc:spChg chg="mod">
          <ac:chgData name="Lenni Lobel" userId="38f762f444469328" providerId="LiveId" clId="{8B409379-49DC-4DF9-8682-EC89F66A8841}" dt="2020-01-12T23:26:02.134" v="8348" actId="108"/>
          <ac:spMkLst>
            <pc:docMk/>
            <pc:sldMk cId="3002840544" sldId="1158"/>
            <ac:spMk id="51" creationId="{6846343F-3451-4892-B63C-01E367BE3D8C}"/>
          </ac:spMkLst>
        </pc:spChg>
        <pc:spChg chg="mod">
          <ac:chgData name="Lenni Lobel" userId="38f762f444469328" providerId="LiveId" clId="{8B409379-49DC-4DF9-8682-EC89F66A8841}" dt="2020-01-12T23:26:03.253" v="8350" actId="108"/>
          <ac:spMkLst>
            <pc:docMk/>
            <pc:sldMk cId="3002840544" sldId="1158"/>
            <ac:spMk id="52" creationId="{2AB73C2C-9243-42EA-95FE-E0F1DE41A5DC}"/>
          </ac:spMkLst>
        </pc:spChg>
        <pc:spChg chg="mod">
          <ac:chgData name="Lenni Lobel" userId="38f762f444469328" providerId="LiveId" clId="{8B409379-49DC-4DF9-8682-EC89F66A8841}" dt="2020-01-12T23:26:03.672" v="8351" actId="108"/>
          <ac:spMkLst>
            <pc:docMk/>
            <pc:sldMk cId="3002840544" sldId="1158"/>
            <ac:spMk id="53" creationId="{854826F0-C5C4-49D4-8D26-B3E879D83602}"/>
          </ac:spMkLst>
        </pc:spChg>
        <pc:spChg chg="mod">
          <ac:chgData name="Lenni Lobel" userId="38f762f444469328" providerId="LiveId" clId="{8B409379-49DC-4DF9-8682-EC89F66A8841}" dt="2020-01-12T23:26:04.092" v="8352" actId="108"/>
          <ac:spMkLst>
            <pc:docMk/>
            <pc:sldMk cId="3002840544" sldId="1158"/>
            <ac:spMk id="54" creationId="{A828F375-B2E6-4E85-9D1E-AAA6760666F7}"/>
          </ac:spMkLst>
        </pc:spChg>
        <pc:spChg chg="mod">
          <ac:chgData name="Lenni Lobel" userId="38f762f444469328" providerId="LiveId" clId="{8B409379-49DC-4DF9-8682-EC89F66A8841}" dt="2020-01-12T23:25:58.848" v="8344" actId="108"/>
          <ac:spMkLst>
            <pc:docMk/>
            <pc:sldMk cId="3002840544" sldId="1158"/>
            <ac:spMk id="56" creationId="{FF79F0DB-3ACE-480F-ACA3-55AFE2F5167B}"/>
          </ac:spMkLst>
        </pc:spChg>
        <pc:spChg chg="mod">
          <ac:chgData name="Lenni Lobel" userId="38f762f444469328" providerId="LiveId" clId="{8B409379-49DC-4DF9-8682-EC89F66A8841}" dt="2020-01-12T23:25:35.353" v="8339" actId="108"/>
          <ac:spMkLst>
            <pc:docMk/>
            <pc:sldMk cId="3002840544" sldId="1158"/>
            <ac:spMk id="57" creationId="{B4DA9C75-0D2E-4B3A-ADF1-323CB652295D}"/>
          </ac:spMkLst>
        </pc:spChg>
        <pc:spChg chg="mod">
          <ac:chgData name="Lenni Lobel" userId="38f762f444469328" providerId="LiveId" clId="{8B409379-49DC-4DF9-8682-EC89F66A8841}" dt="2020-01-12T23:26:00.164" v="8345" actId="108"/>
          <ac:spMkLst>
            <pc:docMk/>
            <pc:sldMk cId="3002840544" sldId="1158"/>
            <ac:spMk id="58" creationId="{3A163531-A2CC-48BE-98DB-DD95021F3ACE}"/>
          </ac:spMkLst>
        </pc:spChg>
        <pc:spChg chg="mod">
          <ac:chgData name="Lenni Lobel" userId="38f762f444469328" providerId="LiveId" clId="{8B409379-49DC-4DF9-8682-EC89F66A8841}" dt="2020-01-12T23:26:04.525" v="8353" actId="108"/>
          <ac:spMkLst>
            <pc:docMk/>
            <pc:sldMk cId="3002840544" sldId="1158"/>
            <ac:spMk id="61" creationId="{7E799F5D-265F-4C04-B871-2F340112B1F5}"/>
          </ac:spMkLst>
        </pc:spChg>
        <pc:spChg chg="mod">
          <ac:chgData name="Lenni Lobel" userId="38f762f444469328" providerId="LiveId" clId="{8B409379-49DC-4DF9-8682-EC89F66A8841}" dt="2020-01-12T23:25:49.728" v="8342" actId="2085"/>
          <ac:spMkLst>
            <pc:docMk/>
            <pc:sldMk cId="3002840544" sldId="1158"/>
            <ac:spMk id="76" creationId="{2B4F3FA8-CB4D-483D-96A5-BAC92F94DA31}"/>
          </ac:spMkLst>
        </pc:spChg>
        <pc:spChg chg="mod">
          <ac:chgData name="Lenni Lobel" userId="38f762f444469328" providerId="LiveId" clId="{8B409379-49DC-4DF9-8682-EC89F66A8841}" dt="2020-01-12T23:26:00.941" v="8346" actId="108"/>
          <ac:spMkLst>
            <pc:docMk/>
            <pc:sldMk cId="3002840544" sldId="1158"/>
            <ac:spMk id="78" creationId="{F5C3E20E-3389-4018-9044-5A3F3FAED820}"/>
          </ac:spMkLst>
        </pc:spChg>
        <pc:spChg chg="mod">
          <ac:chgData name="Lenni Lobel" userId="38f762f444469328" providerId="LiveId" clId="{8B409379-49DC-4DF9-8682-EC89F66A8841}" dt="2020-01-12T23:26:01.350" v="8347" actId="108"/>
          <ac:spMkLst>
            <pc:docMk/>
            <pc:sldMk cId="3002840544" sldId="1158"/>
            <ac:spMk id="84" creationId="{54B8C7C7-BAB4-44F1-853E-BD20A7D844F6}"/>
          </ac:spMkLst>
        </pc:spChg>
      </pc:sldChg>
      <pc:sldChg chg="add del">
        <pc:chgData name="Lenni Lobel" userId="38f762f444469328" providerId="LiveId" clId="{8B409379-49DC-4DF9-8682-EC89F66A8841}" dt="2020-01-12T23:25:24.248" v="8336"/>
        <pc:sldMkLst>
          <pc:docMk/>
          <pc:sldMk cId="4260386510" sldId="1158"/>
        </pc:sldMkLst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2444001586" sldId="1159"/>
        </pc:sldMkLst>
      </pc:sldChg>
      <pc:sldChg chg="modSp add del">
        <pc:chgData name="Lenni Lobel" userId="38f762f444469328" providerId="LiveId" clId="{8B409379-49DC-4DF9-8682-EC89F66A8841}" dt="2020-01-12T23:50:03.161" v="9013" actId="2696"/>
        <pc:sldMkLst>
          <pc:docMk/>
          <pc:sldMk cId="3454235227" sldId="1159"/>
        </pc:sldMkLst>
        <pc:spChg chg="mod">
          <ac:chgData name="Lenni Lobel" userId="38f762f444469328" providerId="LiveId" clId="{8B409379-49DC-4DF9-8682-EC89F66A8841}" dt="2020-01-12T23:28:39.984" v="8379" actId="108"/>
          <ac:spMkLst>
            <pc:docMk/>
            <pc:sldMk cId="3454235227" sldId="1159"/>
            <ac:spMk id="27" creationId="{BB01651E-7936-4087-B4FB-08BC7DC368BC}"/>
          </ac:spMkLst>
        </pc:spChg>
        <pc:spChg chg="mod">
          <ac:chgData name="Lenni Lobel" userId="38f762f444469328" providerId="LiveId" clId="{8B409379-49DC-4DF9-8682-EC89F66A8841}" dt="2020-01-12T23:27:52.856" v="8375" actId="108"/>
          <ac:spMkLst>
            <pc:docMk/>
            <pc:sldMk cId="3454235227" sldId="1159"/>
            <ac:spMk id="57" creationId="{B4DA9C75-0D2E-4B3A-ADF1-323CB652295D}"/>
          </ac:spMkLst>
        </pc:spChg>
        <pc:spChg chg="mod">
          <ac:chgData name="Lenni Lobel" userId="38f762f444469328" providerId="LiveId" clId="{8B409379-49DC-4DF9-8682-EC89F66A8841}" dt="2020-01-12T23:27:47.502" v="8373" actId="108"/>
          <ac:spMkLst>
            <pc:docMk/>
            <pc:sldMk cId="3454235227" sldId="1159"/>
            <ac:spMk id="58" creationId="{3A163531-A2CC-48BE-98DB-DD95021F3ACE}"/>
          </ac:spMkLst>
        </pc:spChg>
        <pc:spChg chg="mod">
          <ac:chgData name="Lenni Lobel" userId="38f762f444469328" providerId="LiveId" clId="{8B409379-49DC-4DF9-8682-EC89F66A8841}" dt="2020-01-12T23:27:48.293" v="8374" actId="108"/>
          <ac:spMkLst>
            <pc:docMk/>
            <pc:sldMk cId="3454235227" sldId="1159"/>
            <ac:spMk id="78" creationId="{F5C3E20E-3389-4018-9044-5A3F3FAED820}"/>
          </ac:spMkLst>
        </pc:spChg>
        <pc:spChg chg="mod">
          <ac:chgData name="Lenni Lobel" userId="38f762f444469328" providerId="LiveId" clId="{8B409379-49DC-4DF9-8682-EC89F66A8841}" dt="2020-01-12T23:40:44.960" v="8811" actId="108"/>
          <ac:spMkLst>
            <pc:docMk/>
            <pc:sldMk cId="3454235227" sldId="1159"/>
            <ac:spMk id="84" creationId="{54B8C7C7-BAB4-44F1-853E-BD20A7D844F6}"/>
          </ac:spMkLst>
        </pc:spChg>
      </pc:sldChg>
      <pc:sldChg chg="modSp add del ord">
        <pc:chgData name="Lenni Lobel" userId="38f762f444469328" providerId="LiveId" clId="{8B409379-49DC-4DF9-8682-EC89F66A8841}" dt="2020-01-12T23:50:03.161" v="9013" actId="2696"/>
        <pc:sldMkLst>
          <pc:docMk/>
          <pc:sldMk cId="1207041185" sldId="1160"/>
        </pc:sldMkLst>
        <pc:spChg chg="mod">
          <ac:chgData name="Lenni Lobel" userId="38f762f444469328" providerId="LiveId" clId="{8B409379-49DC-4DF9-8682-EC89F66A8841}" dt="2020-01-12T23:30:55.787" v="8389" actId="108"/>
          <ac:spMkLst>
            <pc:docMk/>
            <pc:sldMk cId="1207041185" sldId="1160"/>
            <ac:spMk id="11" creationId="{7F8C80D9-401E-41FE-B73A-E81E4DDEA01A}"/>
          </ac:spMkLst>
        </pc:spChg>
        <pc:spChg chg="mod">
          <ac:chgData name="Lenni Lobel" userId="38f762f444469328" providerId="LiveId" clId="{8B409379-49DC-4DF9-8682-EC89F66A8841}" dt="2020-01-12T23:30:45.974" v="8382" actId="108"/>
          <ac:spMkLst>
            <pc:docMk/>
            <pc:sldMk cId="1207041185" sldId="1160"/>
            <ac:spMk id="51" creationId="{6846343F-3451-4892-B63C-01E367BE3D8C}"/>
          </ac:spMkLst>
        </pc:spChg>
        <pc:spChg chg="mod">
          <ac:chgData name="Lenni Lobel" userId="38f762f444469328" providerId="LiveId" clId="{8B409379-49DC-4DF9-8682-EC89F66A8841}" dt="2020-01-12T23:30:52.426" v="8385" actId="108"/>
          <ac:spMkLst>
            <pc:docMk/>
            <pc:sldMk cId="1207041185" sldId="1160"/>
            <ac:spMk id="56" creationId="{FF79F0DB-3ACE-480F-ACA3-55AFE2F5167B}"/>
          </ac:spMkLst>
        </pc:spChg>
        <pc:spChg chg="mod">
          <ac:chgData name="Lenni Lobel" userId="38f762f444469328" providerId="LiveId" clId="{8B409379-49DC-4DF9-8682-EC89F66A8841}" dt="2020-01-12T23:30:52.925" v="8386" actId="108"/>
          <ac:spMkLst>
            <pc:docMk/>
            <pc:sldMk cId="1207041185" sldId="1160"/>
            <ac:spMk id="57" creationId="{B4DA9C75-0D2E-4B3A-ADF1-323CB652295D}"/>
          </ac:spMkLst>
        </pc:spChg>
        <pc:spChg chg="mod">
          <ac:chgData name="Lenni Lobel" userId="38f762f444469328" providerId="LiveId" clId="{8B409379-49DC-4DF9-8682-EC89F66A8841}" dt="2020-01-12T23:30:53.599" v="8387" actId="108"/>
          <ac:spMkLst>
            <pc:docMk/>
            <pc:sldMk cId="1207041185" sldId="1160"/>
            <ac:spMk id="58" creationId="{3A163531-A2CC-48BE-98DB-DD95021F3ACE}"/>
          </ac:spMkLst>
        </pc:spChg>
        <pc:spChg chg="mod">
          <ac:chgData name="Lenni Lobel" userId="38f762f444469328" providerId="LiveId" clId="{8B409379-49DC-4DF9-8682-EC89F66A8841}" dt="2020-01-12T23:30:50.636" v="8384" actId="108"/>
          <ac:spMkLst>
            <pc:docMk/>
            <pc:sldMk cId="1207041185" sldId="1160"/>
            <ac:spMk id="76" creationId="{2B4F3FA8-CB4D-483D-96A5-BAC92F94DA31}"/>
          </ac:spMkLst>
        </pc:spChg>
        <pc:spChg chg="mod">
          <ac:chgData name="Lenni Lobel" userId="38f762f444469328" providerId="LiveId" clId="{8B409379-49DC-4DF9-8682-EC89F66A8841}" dt="2020-01-12T23:30:54.721" v="8388" actId="108"/>
          <ac:spMkLst>
            <pc:docMk/>
            <pc:sldMk cId="1207041185" sldId="1160"/>
            <ac:spMk id="78" creationId="{F5C3E20E-3389-4018-9044-5A3F3FAED820}"/>
          </ac:spMkLst>
        </pc:sp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2793203139" sldId="1160"/>
        </pc:sldMkLst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178214079" sldId="1161"/>
        </pc:sldMkLst>
      </pc:sldChg>
      <pc:sldChg chg="modSp add del">
        <pc:chgData name="Lenni Lobel" userId="38f762f444469328" providerId="LiveId" clId="{8B409379-49DC-4DF9-8682-EC89F66A8841}" dt="2020-01-12T23:50:03.161" v="9013" actId="2696"/>
        <pc:sldMkLst>
          <pc:docMk/>
          <pc:sldMk cId="729508398" sldId="1161"/>
        </pc:sldMkLst>
        <pc:spChg chg="mod">
          <ac:chgData name="Lenni Lobel" userId="38f762f444469328" providerId="LiveId" clId="{8B409379-49DC-4DF9-8682-EC89F66A8841}" dt="2020-01-12T23:31:16.972" v="8393" actId="108"/>
          <ac:spMkLst>
            <pc:docMk/>
            <pc:sldMk cId="729508398" sldId="1161"/>
            <ac:spMk id="51" creationId="{6846343F-3451-4892-B63C-01E367BE3D8C}"/>
          </ac:spMkLst>
        </pc:spChg>
        <pc:spChg chg="mod">
          <ac:chgData name="Lenni Lobel" userId="38f762f444469328" providerId="LiveId" clId="{8B409379-49DC-4DF9-8682-EC89F66A8841}" dt="2020-01-12T23:31:12.588" v="8392" actId="108"/>
          <ac:spMkLst>
            <pc:docMk/>
            <pc:sldMk cId="729508398" sldId="1161"/>
            <ac:spMk id="52" creationId="{2AB73C2C-9243-42EA-95FE-E0F1DE41A5DC}"/>
          </ac:spMkLst>
        </pc:spChg>
      </pc:sldChg>
      <pc:sldChg chg="modSp add del">
        <pc:chgData name="Lenni Lobel" userId="38f762f444469328" providerId="LiveId" clId="{8B409379-49DC-4DF9-8682-EC89F66A8841}" dt="2020-01-12T23:50:03.161" v="9013" actId="2696"/>
        <pc:sldMkLst>
          <pc:docMk/>
          <pc:sldMk cId="1968202446" sldId="1162"/>
        </pc:sldMkLst>
        <pc:spChg chg="mod">
          <ac:chgData name="Lenni Lobel" userId="38f762f444469328" providerId="LiveId" clId="{8B409379-49DC-4DF9-8682-EC89F66A8841}" dt="2020-01-12T23:31:47.935" v="8399" actId="108"/>
          <ac:spMkLst>
            <pc:docMk/>
            <pc:sldMk cId="1968202446" sldId="1162"/>
            <ac:spMk id="52" creationId="{2AB73C2C-9243-42EA-95FE-E0F1DE41A5DC}"/>
          </ac:spMkLst>
        </pc:spChg>
        <pc:spChg chg="mod">
          <ac:chgData name="Lenni Lobel" userId="38f762f444469328" providerId="LiveId" clId="{8B409379-49DC-4DF9-8682-EC89F66A8841}" dt="2020-01-12T23:31:44.841" v="8398" actId="108"/>
          <ac:spMkLst>
            <pc:docMk/>
            <pc:sldMk cId="1968202446" sldId="1162"/>
            <ac:spMk id="53" creationId="{854826F0-C5C4-49D4-8D26-B3E879D83602}"/>
          </ac:spMkLst>
        </pc:sp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2409326586" sldId="1162"/>
        </pc:sldMkLst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2091731366" sldId="1163"/>
        </pc:sldMkLst>
      </pc:sldChg>
      <pc:sldChg chg="modSp add del">
        <pc:chgData name="Lenni Lobel" userId="38f762f444469328" providerId="LiveId" clId="{8B409379-49DC-4DF9-8682-EC89F66A8841}" dt="2020-01-12T23:50:03.161" v="9013" actId="2696"/>
        <pc:sldMkLst>
          <pc:docMk/>
          <pc:sldMk cId="4189464863" sldId="1163"/>
        </pc:sldMkLst>
        <pc:spChg chg="mod">
          <ac:chgData name="Lenni Lobel" userId="38f762f444469328" providerId="LiveId" clId="{8B409379-49DC-4DF9-8682-EC89F66A8841}" dt="2020-01-12T23:32:05.920" v="8403" actId="108"/>
          <ac:spMkLst>
            <pc:docMk/>
            <pc:sldMk cId="4189464863" sldId="1163"/>
            <ac:spMk id="53" creationId="{854826F0-C5C4-49D4-8D26-B3E879D83602}"/>
          </ac:spMkLst>
        </pc:spChg>
        <pc:spChg chg="mod">
          <ac:chgData name="Lenni Lobel" userId="38f762f444469328" providerId="LiveId" clId="{8B409379-49DC-4DF9-8682-EC89F66A8841}" dt="2020-01-12T23:31:58.910" v="8401" actId="108"/>
          <ac:spMkLst>
            <pc:docMk/>
            <pc:sldMk cId="4189464863" sldId="1163"/>
            <ac:spMk id="54" creationId="{A828F375-B2E6-4E85-9D1E-AAA6760666F7}"/>
          </ac:spMkLst>
        </pc:spChg>
        <pc:spChg chg="mod">
          <ac:chgData name="Lenni Lobel" userId="38f762f444469328" providerId="LiveId" clId="{8B409379-49DC-4DF9-8682-EC89F66A8841}" dt="2020-01-12T23:32:01.370" v="8402" actId="108"/>
          <ac:spMkLst>
            <pc:docMk/>
            <pc:sldMk cId="4189464863" sldId="1163"/>
            <ac:spMk id="61" creationId="{7E799F5D-265F-4C04-B871-2F340112B1F5}"/>
          </ac:spMkLst>
        </pc:spChg>
      </pc:sldChg>
      <pc:sldChg chg="add ord">
        <pc:chgData name="Lenni Lobel" userId="38f762f444469328" providerId="LiveId" clId="{8B409379-49DC-4DF9-8682-EC89F66A8841}" dt="2020-01-12T23:50:40.086" v="9044"/>
        <pc:sldMkLst>
          <pc:docMk/>
          <pc:sldMk cId="3402750998" sldId="1164"/>
        </pc:sldMkLst>
      </pc:sldChg>
      <pc:sldChg chg="modSp add del">
        <pc:chgData name="Lenni Lobel" userId="38f762f444469328" providerId="LiveId" clId="{8B409379-49DC-4DF9-8682-EC89F66A8841}" dt="2020-01-12T23:50:03.161" v="9013" actId="2696"/>
        <pc:sldMkLst>
          <pc:docMk/>
          <pc:sldMk cId="3680610476" sldId="1164"/>
        </pc:sldMkLst>
        <pc:spChg chg="mod">
          <ac:chgData name="Lenni Lobel" userId="38f762f444469328" providerId="LiveId" clId="{8B409379-49DC-4DF9-8682-EC89F66A8841}" dt="2020-01-12T23:41:59.587" v="8818" actId="20577"/>
          <ac:spMkLst>
            <pc:docMk/>
            <pc:sldMk cId="3680610476" sldId="1164"/>
            <ac:spMk id="3" creationId="{0B13D300-4EB8-4547-BC76-1E0D45671513}"/>
          </ac:spMkLst>
        </pc:spChg>
        <pc:spChg chg="mod">
          <ac:chgData name="Lenni Lobel" userId="38f762f444469328" providerId="LiveId" clId="{8B409379-49DC-4DF9-8682-EC89F66A8841}" dt="2020-01-12T23:43:08.381" v="8827" actId="20577"/>
          <ac:spMkLst>
            <pc:docMk/>
            <pc:sldMk cId="3680610476" sldId="1164"/>
            <ac:spMk id="4" creationId="{992E73A5-A645-48ED-AD05-5B71C2832478}"/>
          </ac:spMkLst>
        </pc:spChg>
      </pc:sldChg>
    </pc:docChg>
  </pc:docChgLst>
  <pc:docChgLst>
    <pc:chgData name="Lenni Lobel" userId="38f762f444469328" providerId="LiveId" clId="{8E72B6CF-AC8F-4901-8240-2A5002DBCA06}"/>
    <pc:docChg chg="undo redo custSel addSld delSld modSld sldOrd">
      <pc:chgData name="Lenni Lobel" userId="38f762f444469328" providerId="LiveId" clId="{8E72B6CF-AC8F-4901-8240-2A5002DBCA06}" dt="2020-02-19T14:32:16.357" v="1688" actId="47"/>
      <pc:docMkLst>
        <pc:docMk/>
      </pc:docMkLst>
      <pc:sldChg chg="modSp modAnim">
        <pc:chgData name="Lenni Lobel" userId="38f762f444469328" providerId="LiveId" clId="{8E72B6CF-AC8F-4901-8240-2A5002DBCA06}" dt="2020-02-18T18:17:18.885" v="11" actId="6549"/>
        <pc:sldMkLst>
          <pc:docMk/>
          <pc:sldMk cId="3331253355" sldId="1128"/>
        </pc:sldMkLst>
        <pc:spChg chg="mod">
          <ac:chgData name="Lenni Lobel" userId="38f762f444469328" providerId="LiveId" clId="{8E72B6CF-AC8F-4901-8240-2A5002DBCA06}" dt="2020-02-18T17:14:01.819" v="7" actId="6549"/>
          <ac:spMkLst>
            <pc:docMk/>
            <pc:sldMk cId="3331253355" sldId="1128"/>
            <ac:spMk id="4" creationId="{992E73A5-A645-48ED-AD05-5B71C2832478}"/>
          </ac:spMkLst>
        </pc:spChg>
      </pc:sldChg>
      <pc:sldChg chg="del">
        <pc:chgData name="Lenni Lobel" userId="38f762f444469328" providerId="LiveId" clId="{8E72B6CF-AC8F-4901-8240-2A5002DBCA06}" dt="2020-02-18T20:36:13.140" v="636" actId="47"/>
        <pc:sldMkLst>
          <pc:docMk/>
          <pc:sldMk cId="3385091621" sldId="1141"/>
        </pc:sldMkLst>
      </pc:sldChg>
      <pc:sldChg chg="del">
        <pc:chgData name="Lenni Lobel" userId="38f762f444469328" providerId="LiveId" clId="{8E72B6CF-AC8F-4901-8240-2A5002DBCA06}" dt="2020-02-18T20:36:13.140" v="636" actId="47"/>
        <pc:sldMkLst>
          <pc:docMk/>
          <pc:sldMk cId="524101803" sldId="1142"/>
        </pc:sldMkLst>
      </pc:sldChg>
      <pc:sldChg chg="del">
        <pc:chgData name="Lenni Lobel" userId="38f762f444469328" providerId="LiveId" clId="{8E72B6CF-AC8F-4901-8240-2A5002DBCA06}" dt="2020-02-19T13:54:25.496" v="1485" actId="47"/>
        <pc:sldMkLst>
          <pc:docMk/>
          <pc:sldMk cId="4116329245" sldId="1190"/>
        </pc:sldMkLst>
      </pc:sldChg>
      <pc:sldChg chg="del">
        <pc:chgData name="Lenni Lobel" userId="38f762f444469328" providerId="LiveId" clId="{8E72B6CF-AC8F-4901-8240-2A5002DBCA06}" dt="2020-02-19T13:54:25.496" v="1485" actId="47"/>
        <pc:sldMkLst>
          <pc:docMk/>
          <pc:sldMk cId="481391573" sldId="1195"/>
        </pc:sldMkLst>
      </pc:sldChg>
      <pc:sldChg chg="del">
        <pc:chgData name="Lenni Lobel" userId="38f762f444469328" providerId="LiveId" clId="{8E72B6CF-AC8F-4901-8240-2A5002DBCA06}" dt="2020-02-19T13:54:25.496" v="1485" actId="47"/>
        <pc:sldMkLst>
          <pc:docMk/>
          <pc:sldMk cId="2899111042" sldId="1196"/>
        </pc:sldMkLst>
      </pc:sldChg>
      <pc:sldChg chg="del">
        <pc:chgData name="Lenni Lobel" userId="38f762f444469328" providerId="LiveId" clId="{8E72B6CF-AC8F-4901-8240-2A5002DBCA06}" dt="2020-02-19T13:54:25.496" v="1485" actId="47"/>
        <pc:sldMkLst>
          <pc:docMk/>
          <pc:sldMk cId="3709349170" sldId="1197"/>
        </pc:sldMkLst>
      </pc:sldChg>
      <pc:sldChg chg="del">
        <pc:chgData name="Lenni Lobel" userId="38f762f444469328" providerId="LiveId" clId="{8E72B6CF-AC8F-4901-8240-2A5002DBCA06}" dt="2020-02-19T13:54:25.496" v="1485" actId="47"/>
        <pc:sldMkLst>
          <pc:docMk/>
          <pc:sldMk cId="4000140837" sldId="1199"/>
        </pc:sldMkLst>
      </pc:sldChg>
      <pc:sldChg chg="addSp delSp modSp add del mod ord delAnim modNotesTx">
        <pc:chgData name="Lenni Lobel" userId="38f762f444469328" providerId="LiveId" clId="{8E72B6CF-AC8F-4901-8240-2A5002DBCA06}" dt="2020-02-18T19:43:12.821" v="180"/>
        <pc:sldMkLst>
          <pc:docMk/>
          <pc:sldMk cId="2450567463" sldId="1294"/>
        </pc:sldMkLst>
        <pc:spChg chg="del">
          <ac:chgData name="Lenni Lobel" userId="38f762f444469328" providerId="LiveId" clId="{8E72B6CF-AC8F-4901-8240-2A5002DBCA06}" dt="2020-02-18T19:07:09.181" v="15" actId="478"/>
          <ac:spMkLst>
            <pc:docMk/>
            <pc:sldMk cId="2450567463" sldId="1294"/>
            <ac:spMk id="3" creationId="{0B13D300-4EB8-4547-BC76-1E0D45671513}"/>
          </ac:spMkLst>
        </pc:spChg>
        <pc:spChg chg="add del mod">
          <ac:chgData name="Lenni Lobel" userId="38f762f444469328" providerId="LiveId" clId="{8E72B6CF-AC8F-4901-8240-2A5002DBCA06}" dt="2020-02-18T19:07:12.803" v="16" actId="478"/>
          <ac:spMkLst>
            <pc:docMk/>
            <pc:sldMk cId="2450567463" sldId="1294"/>
            <ac:spMk id="4" creationId="{EC139794-88AB-48A4-B0DB-63C42BFDD7CE}"/>
          </ac:spMkLst>
        </pc:spChg>
        <pc:spChg chg="del">
          <ac:chgData name="Lenni Lobel" userId="38f762f444469328" providerId="LiveId" clId="{8E72B6CF-AC8F-4901-8240-2A5002DBCA06}" dt="2020-02-18T19:07:09.181" v="15" actId="478"/>
          <ac:spMkLst>
            <pc:docMk/>
            <pc:sldMk cId="2450567463" sldId="1294"/>
            <ac:spMk id="7" creationId="{3B4666D3-50BA-4DD6-9834-8DD88DAE8A7E}"/>
          </ac:spMkLst>
        </pc:spChg>
        <pc:spChg chg="del">
          <ac:chgData name="Lenni Lobel" userId="38f762f444469328" providerId="LiveId" clId="{8E72B6CF-AC8F-4901-8240-2A5002DBCA06}" dt="2020-02-18T19:07:09.181" v="15" actId="478"/>
          <ac:spMkLst>
            <pc:docMk/>
            <pc:sldMk cId="2450567463" sldId="1294"/>
            <ac:spMk id="8" creationId="{8BC75D78-63C6-4E57-B5B5-2E95E1C788C5}"/>
          </ac:spMkLst>
        </pc:spChg>
        <pc:spChg chg="del">
          <ac:chgData name="Lenni Lobel" userId="38f762f444469328" providerId="LiveId" clId="{8E72B6CF-AC8F-4901-8240-2A5002DBCA06}" dt="2020-02-18T19:07:09.181" v="15" actId="478"/>
          <ac:spMkLst>
            <pc:docMk/>
            <pc:sldMk cId="2450567463" sldId="1294"/>
            <ac:spMk id="9" creationId="{321972A1-FCE5-4A33-ADE9-68DC87DE65F9}"/>
          </ac:spMkLst>
        </pc:spChg>
        <pc:spChg chg="del">
          <ac:chgData name="Lenni Lobel" userId="38f762f444469328" providerId="LiveId" clId="{8E72B6CF-AC8F-4901-8240-2A5002DBCA06}" dt="2020-02-18T19:07:09.181" v="15" actId="478"/>
          <ac:spMkLst>
            <pc:docMk/>
            <pc:sldMk cId="2450567463" sldId="1294"/>
            <ac:spMk id="13" creationId="{82F0B233-3F2E-4CEF-9C14-26778070BD5C}"/>
          </ac:spMkLst>
        </pc:spChg>
        <pc:spChg chg="del">
          <ac:chgData name="Lenni Lobel" userId="38f762f444469328" providerId="LiveId" clId="{8E72B6CF-AC8F-4901-8240-2A5002DBCA06}" dt="2020-02-18T19:07:09.181" v="15" actId="478"/>
          <ac:spMkLst>
            <pc:docMk/>
            <pc:sldMk cId="2450567463" sldId="1294"/>
            <ac:spMk id="14" creationId="{26462527-320D-4164-9B25-0AAD7C79636C}"/>
          </ac:spMkLst>
        </pc:spChg>
        <pc:spChg chg="del">
          <ac:chgData name="Lenni Lobel" userId="38f762f444469328" providerId="LiveId" clId="{8E72B6CF-AC8F-4901-8240-2A5002DBCA06}" dt="2020-02-18T19:07:09.181" v="15" actId="478"/>
          <ac:spMkLst>
            <pc:docMk/>
            <pc:sldMk cId="2450567463" sldId="1294"/>
            <ac:spMk id="15" creationId="{C04FC121-8C56-437C-817A-DAA9C2FA024B}"/>
          </ac:spMkLst>
        </pc:spChg>
        <pc:picChg chg="add del">
          <ac:chgData name="Lenni Lobel" userId="38f762f444469328" providerId="LiveId" clId="{8E72B6CF-AC8F-4901-8240-2A5002DBCA06}" dt="2020-02-18T19:09:17.602" v="45" actId="478"/>
          <ac:picMkLst>
            <pc:docMk/>
            <pc:sldMk cId="2450567463" sldId="1294"/>
            <ac:picMk id="5" creationId="{30107237-D4FC-4DB1-9521-17C2EADE3899}"/>
          </ac:picMkLst>
        </pc:picChg>
        <pc:picChg chg="add del">
          <ac:chgData name="Lenni Lobel" userId="38f762f444469328" providerId="LiveId" clId="{8E72B6CF-AC8F-4901-8240-2A5002DBCA06}" dt="2020-02-18T19:15:28.430" v="68" actId="478"/>
          <ac:picMkLst>
            <pc:docMk/>
            <pc:sldMk cId="2450567463" sldId="1294"/>
            <ac:picMk id="6" creationId="{DC327A09-65F1-47AE-8DB5-3FFF0F81D82F}"/>
          </ac:picMkLst>
        </pc:picChg>
        <pc:picChg chg="add del">
          <ac:chgData name="Lenni Lobel" userId="38f762f444469328" providerId="LiveId" clId="{8E72B6CF-AC8F-4901-8240-2A5002DBCA06}" dt="2020-02-18T19:16:24.516" v="76" actId="478"/>
          <ac:picMkLst>
            <pc:docMk/>
            <pc:sldMk cId="2450567463" sldId="1294"/>
            <ac:picMk id="10" creationId="{8336F42E-BEF5-4B34-B311-A45360A70ED1}"/>
          </ac:picMkLst>
        </pc:picChg>
        <pc:picChg chg="add del">
          <ac:chgData name="Lenni Lobel" userId="38f762f444469328" providerId="LiveId" clId="{8E72B6CF-AC8F-4901-8240-2A5002DBCA06}" dt="2020-02-18T19:24:04.649" v="94" actId="478"/>
          <ac:picMkLst>
            <pc:docMk/>
            <pc:sldMk cId="2450567463" sldId="1294"/>
            <ac:picMk id="11" creationId="{70A1649A-BFC3-4436-84A9-89C27E678556}"/>
          </ac:picMkLst>
        </pc:picChg>
        <pc:picChg chg="add del">
          <ac:chgData name="Lenni Lobel" userId="38f762f444469328" providerId="LiveId" clId="{8E72B6CF-AC8F-4901-8240-2A5002DBCA06}" dt="2020-02-18T19:26:54.944" v="98" actId="478"/>
          <ac:picMkLst>
            <pc:docMk/>
            <pc:sldMk cId="2450567463" sldId="1294"/>
            <ac:picMk id="12" creationId="{8E96C188-C76B-46D2-99CE-4068DD6B5395}"/>
          </ac:picMkLst>
        </pc:picChg>
        <pc:picChg chg="del">
          <ac:chgData name="Lenni Lobel" userId="38f762f444469328" providerId="LiveId" clId="{8E72B6CF-AC8F-4901-8240-2A5002DBCA06}" dt="2020-02-18T19:07:09.181" v="15" actId="478"/>
          <ac:picMkLst>
            <pc:docMk/>
            <pc:sldMk cId="2450567463" sldId="1294"/>
            <ac:picMk id="16" creationId="{7E31EEED-B33A-4702-8407-FFEDF9877F30}"/>
          </ac:picMkLst>
        </pc:picChg>
        <pc:picChg chg="add del">
          <ac:chgData name="Lenni Lobel" userId="38f762f444469328" providerId="LiveId" clId="{8E72B6CF-AC8F-4901-8240-2A5002DBCA06}" dt="2020-02-18T19:32:48.404" v="138"/>
          <ac:picMkLst>
            <pc:docMk/>
            <pc:sldMk cId="2450567463" sldId="1294"/>
            <ac:picMk id="17" creationId="{9D3CE177-2F6B-4FFB-893E-D97215FD491C}"/>
          </ac:picMkLst>
        </pc:picChg>
        <pc:picChg chg="add del">
          <ac:chgData name="Lenni Lobel" userId="38f762f444469328" providerId="LiveId" clId="{8E72B6CF-AC8F-4901-8240-2A5002DBCA06}" dt="2020-02-18T19:37:04.642" v="149" actId="478"/>
          <ac:picMkLst>
            <pc:docMk/>
            <pc:sldMk cId="2450567463" sldId="1294"/>
            <ac:picMk id="18" creationId="{5EE43595-FBFD-4904-A842-5E796C1B57B4}"/>
          </ac:picMkLst>
        </pc:picChg>
        <pc:picChg chg="add del">
          <ac:chgData name="Lenni Lobel" userId="38f762f444469328" providerId="LiveId" clId="{8E72B6CF-AC8F-4901-8240-2A5002DBCA06}" dt="2020-02-18T19:39:25.230" v="162" actId="478"/>
          <ac:picMkLst>
            <pc:docMk/>
            <pc:sldMk cId="2450567463" sldId="1294"/>
            <ac:picMk id="19" creationId="{950D2090-9195-4A07-A799-B1D782D5C575}"/>
          </ac:picMkLst>
        </pc:picChg>
        <pc:picChg chg="add del">
          <ac:chgData name="Lenni Lobel" userId="38f762f444469328" providerId="LiveId" clId="{8E72B6CF-AC8F-4901-8240-2A5002DBCA06}" dt="2020-02-18T19:43:12.518" v="179" actId="478"/>
          <ac:picMkLst>
            <pc:docMk/>
            <pc:sldMk cId="2450567463" sldId="1294"/>
            <ac:picMk id="20" creationId="{CF338725-B617-4C30-B74D-E5F56E0A5A50}"/>
          </ac:picMkLst>
        </pc:picChg>
        <pc:picChg chg="add">
          <ac:chgData name="Lenni Lobel" userId="38f762f444469328" providerId="LiveId" clId="{8E72B6CF-AC8F-4901-8240-2A5002DBCA06}" dt="2020-02-18T19:43:12.821" v="180"/>
          <ac:picMkLst>
            <pc:docMk/>
            <pc:sldMk cId="2450567463" sldId="1294"/>
            <ac:picMk id="21" creationId="{A1824607-365B-489F-9AC6-472429F85586}"/>
          </ac:picMkLst>
        </pc:picChg>
      </pc:sldChg>
      <pc:sldChg chg="addSp delSp modSp add mod modNotesTx">
        <pc:chgData name="Lenni Lobel" userId="38f762f444469328" providerId="LiveId" clId="{8E72B6CF-AC8F-4901-8240-2A5002DBCA06}" dt="2020-02-18T19:43:21.523" v="182"/>
        <pc:sldMkLst>
          <pc:docMk/>
          <pc:sldMk cId="177212048" sldId="1295"/>
        </pc:sldMkLst>
        <pc:picChg chg="add del">
          <ac:chgData name="Lenni Lobel" userId="38f762f444469328" providerId="LiveId" clId="{8E72B6CF-AC8F-4901-8240-2A5002DBCA06}" dt="2020-02-18T19:09:29.260" v="47" actId="478"/>
          <ac:picMkLst>
            <pc:docMk/>
            <pc:sldMk cId="177212048" sldId="1295"/>
            <ac:picMk id="2" creationId="{A93992C2-1A55-4287-AA21-88BD81ED7AB9}"/>
          </ac:picMkLst>
        </pc:picChg>
        <pc:picChg chg="add del">
          <ac:chgData name="Lenni Lobel" userId="38f762f444469328" providerId="LiveId" clId="{8E72B6CF-AC8F-4901-8240-2A5002DBCA06}" dt="2020-02-18T19:15:38.289" v="70" actId="478"/>
          <ac:picMkLst>
            <pc:docMk/>
            <pc:sldMk cId="177212048" sldId="1295"/>
            <ac:picMk id="3" creationId="{A7155E65-25F4-413A-B3F3-349966CBFD40}"/>
          </ac:picMkLst>
        </pc:picChg>
        <pc:picChg chg="add del">
          <ac:chgData name="Lenni Lobel" userId="38f762f444469328" providerId="LiveId" clId="{8E72B6CF-AC8F-4901-8240-2A5002DBCA06}" dt="2020-02-18T19:16:35.118" v="78" actId="478"/>
          <ac:picMkLst>
            <pc:docMk/>
            <pc:sldMk cId="177212048" sldId="1295"/>
            <ac:picMk id="4" creationId="{641E53C6-30F1-49F8-89C9-E0E29A604714}"/>
          </ac:picMkLst>
        </pc:picChg>
        <pc:picChg chg="add del">
          <ac:chgData name="Lenni Lobel" userId="38f762f444469328" providerId="LiveId" clId="{8E72B6CF-AC8F-4901-8240-2A5002DBCA06}" dt="2020-02-18T19:26:28.304" v="96" actId="478"/>
          <ac:picMkLst>
            <pc:docMk/>
            <pc:sldMk cId="177212048" sldId="1295"/>
            <ac:picMk id="5" creationId="{960E5993-20CD-4CC7-83B7-7E50FF1E339B}"/>
          </ac:picMkLst>
        </pc:picChg>
        <pc:picChg chg="add del">
          <ac:chgData name="Lenni Lobel" userId="38f762f444469328" providerId="LiveId" clId="{8E72B6CF-AC8F-4901-8240-2A5002DBCA06}" dt="2020-02-18T19:35:47.399" v="140" actId="478"/>
          <ac:picMkLst>
            <pc:docMk/>
            <pc:sldMk cId="177212048" sldId="1295"/>
            <ac:picMk id="6" creationId="{20727F01-8374-4E9A-966A-3C84A43F5D5A}"/>
          </ac:picMkLst>
        </pc:picChg>
        <pc:picChg chg="add del">
          <ac:chgData name="Lenni Lobel" userId="38f762f444469328" providerId="LiveId" clId="{8E72B6CF-AC8F-4901-8240-2A5002DBCA06}" dt="2020-02-18T19:32:40.336" v="136"/>
          <ac:picMkLst>
            <pc:docMk/>
            <pc:sldMk cId="177212048" sldId="1295"/>
            <ac:picMk id="7" creationId="{BD5ECC33-C872-4EB5-8DB1-535E88EC0780}"/>
          </ac:picMkLst>
        </pc:picChg>
        <pc:picChg chg="add del">
          <ac:chgData name="Lenni Lobel" userId="38f762f444469328" providerId="LiveId" clId="{8E72B6CF-AC8F-4901-8240-2A5002DBCA06}" dt="2020-02-18T19:37:14.224" v="151" actId="478"/>
          <ac:picMkLst>
            <pc:docMk/>
            <pc:sldMk cId="177212048" sldId="1295"/>
            <ac:picMk id="8" creationId="{9CE917BC-7224-4DE4-93E5-FF4CA1831406}"/>
          </ac:picMkLst>
        </pc:picChg>
        <pc:picChg chg="add del">
          <ac:chgData name="Lenni Lobel" userId="38f762f444469328" providerId="LiveId" clId="{8E72B6CF-AC8F-4901-8240-2A5002DBCA06}" dt="2020-02-18T19:39:34.391" v="164" actId="478"/>
          <ac:picMkLst>
            <pc:docMk/>
            <pc:sldMk cId="177212048" sldId="1295"/>
            <ac:picMk id="9" creationId="{E447DD21-5102-4EF0-9C07-B9FC1BB22839}"/>
          </ac:picMkLst>
        </pc:picChg>
        <pc:picChg chg="add del mod">
          <ac:chgData name="Lenni Lobel" userId="38f762f444469328" providerId="LiveId" clId="{8E72B6CF-AC8F-4901-8240-2A5002DBCA06}" dt="2020-02-18T19:43:21.237" v="181" actId="478"/>
          <ac:picMkLst>
            <pc:docMk/>
            <pc:sldMk cId="177212048" sldId="1295"/>
            <ac:picMk id="10" creationId="{57DA07F2-84F9-4C73-A11F-84BDA85E320E}"/>
          </ac:picMkLst>
        </pc:picChg>
        <pc:picChg chg="add">
          <ac:chgData name="Lenni Lobel" userId="38f762f444469328" providerId="LiveId" clId="{8E72B6CF-AC8F-4901-8240-2A5002DBCA06}" dt="2020-02-18T19:43:21.523" v="182"/>
          <ac:picMkLst>
            <pc:docMk/>
            <pc:sldMk cId="177212048" sldId="1295"/>
            <ac:picMk id="11" creationId="{2CF4E1B3-AE2F-4543-B5C2-66F561BDA6F9}"/>
          </ac:picMkLst>
        </pc:picChg>
      </pc:sldChg>
      <pc:sldChg chg="addSp add del">
        <pc:chgData name="Lenni Lobel" userId="38f762f444469328" providerId="LiveId" clId="{8E72B6CF-AC8F-4901-8240-2A5002DBCA06}" dt="2020-02-18T19:10:02.131" v="51" actId="47"/>
        <pc:sldMkLst>
          <pc:docMk/>
          <pc:sldMk cId="844813197" sldId="1296"/>
        </pc:sldMkLst>
        <pc:picChg chg="add">
          <ac:chgData name="Lenni Lobel" userId="38f762f444469328" providerId="LiveId" clId="{8E72B6CF-AC8F-4901-8240-2A5002DBCA06}" dt="2020-02-18T19:08:23.725" v="41"/>
          <ac:picMkLst>
            <pc:docMk/>
            <pc:sldMk cId="844813197" sldId="1296"/>
            <ac:picMk id="2" creationId="{7AA8F4DA-B3D0-462C-AB01-D5D71D582158}"/>
          </ac:picMkLst>
        </pc:picChg>
      </pc:sldChg>
      <pc:sldChg chg="add del">
        <pc:chgData name="Lenni Lobel" userId="38f762f444469328" providerId="LiveId" clId="{8E72B6CF-AC8F-4901-8240-2A5002DBCA06}" dt="2020-02-18T19:07:46.598" v="24" actId="47"/>
        <pc:sldMkLst>
          <pc:docMk/>
          <pc:sldMk cId="974229656" sldId="1296"/>
        </pc:sldMkLst>
      </pc:sldChg>
      <pc:sldChg chg="add del">
        <pc:chgData name="Lenni Lobel" userId="38f762f444469328" providerId="LiveId" clId="{8E72B6CF-AC8F-4901-8240-2A5002DBCA06}" dt="2020-02-18T19:07:46.598" v="24" actId="47"/>
        <pc:sldMkLst>
          <pc:docMk/>
          <pc:sldMk cId="340907483" sldId="1297"/>
        </pc:sldMkLst>
      </pc:sldChg>
      <pc:sldChg chg="addSp delSp add mod">
        <pc:chgData name="Lenni Lobel" userId="38f762f444469328" providerId="LiveId" clId="{8E72B6CF-AC8F-4901-8240-2A5002DBCA06}" dt="2020-02-18T19:43:33.166" v="184"/>
        <pc:sldMkLst>
          <pc:docMk/>
          <pc:sldMk cId="4226717314" sldId="1297"/>
        </pc:sldMkLst>
        <pc:picChg chg="add del">
          <ac:chgData name="Lenni Lobel" userId="38f762f444469328" providerId="LiveId" clId="{8E72B6CF-AC8F-4901-8240-2A5002DBCA06}" dt="2020-02-18T19:09:44.171" v="49" actId="478"/>
          <ac:picMkLst>
            <pc:docMk/>
            <pc:sldMk cId="4226717314" sldId="1297"/>
            <ac:picMk id="2" creationId="{63A4D4D2-5D17-46EC-A5FF-8E744A8F5777}"/>
          </ac:picMkLst>
        </pc:picChg>
        <pc:picChg chg="add del">
          <ac:chgData name="Lenni Lobel" userId="38f762f444469328" providerId="LiveId" clId="{8E72B6CF-AC8F-4901-8240-2A5002DBCA06}" dt="2020-02-18T19:15:51.513" v="72" actId="478"/>
          <ac:picMkLst>
            <pc:docMk/>
            <pc:sldMk cId="4226717314" sldId="1297"/>
            <ac:picMk id="3" creationId="{8987F590-CD2F-434C-9D39-874DD1F6D695}"/>
          </ac:picMkLst>
        </pc:picChg>
        <pc:picChg chg="add del">
          <ac:chgData name="Lenni Lobel" userId="38f762f444469328" providerId="LiveId" clId="{8E72B6CF-AC8F-4901-8240-2A5002DBCA06}" dt="2020-02-18T19:16:49.997" v="80" actId="478"/>
          <ac:picMkLst>
            <pc:docMk/>
            <pc:sldMk cId="4226717314" sldId="1297"/>
            <ac:picMk id="4" creationId="{F4E3C55E-173B-45E5-9580-02820EFCC708}"/>
          </ac:picMkLst>
        </pc:picChg>
        <pc:picChg chg="add del">
          <ac:chgData name="Lenni Lobel" userId="38f762f444469328" providerId="LiveId" clId="{8E72B6CF-AC8F-4901-8240-2A5002DBCA06}" dt="2020-02-18T19:35:49.850" v="142" actId="478"/>
          <ac:picMkLst>
            <pc:docMk/>
            <pc:sldMk cId="4226717314" sldId="1297"/>
            <ac:picMk id="5" creationId="{949A6D91-2B8B-45B8-952B-22955F21CF78}"/>
          </ac:picMkLst>
        </pc:picChg>
        <pc:picChg chg="add del">
          <ac:chgData name="Lenni Lobel" userId="38f762f444469328" providerId="LiveId" clId="{8E72B6CF-AC8F-4901-8240-2A5002DBCA06}" dt="2020-02-18T19:32:38.414" v="134"/>
          <ac:picMkLst>
            <pc:docMk/>
            <pc:sldMk cId="4226717314" sldId="1297"/>
            <ac:picMk id="6" creationId="{4B5F5F1E-D021-4AA9-B059-037556C496AA}"/>
          </ac:picMkLst>
        </pc:picChg>
        <pc:picChg chg="add del">
          <ac:chgData name="Lenni Lobel" userId="38f762f444469328" providerId="LiveId" clId="{8E72B6CF-AC8F-4901-8240-2A5002DBCA06}" dt="2020-02-18T19:37:21.463" v="153" actId="478"/>
          <ac:picMkLst>
            <pc:docMk/>
            <pc:sldMk cId="4226717314" sldId="1297"/>
            <ac:picMk id="7" creationId="{22224F55-B7C3-45FE-A176-EEA6F6298AC1}"/>
          </ac:picMkLst>
        </pc:picChg>
        <pc:picChg chg="add del">
          <ac:chgData name="Lenni Lobel" userId="38f762f444469328" providerId="LiveId" clId="{8E72B6CF-AC8F-4901-8240-2A5002DBCA06}" dt="2020-02-18T19:43:32.849" v="183" actId="478"/>
          <ac:picMkLst>
            <pc:docMk/>
            <pc:sldMk cId="4226717314" sldId="1297"/>
            <ac:picMk id="8" creationId="{71F8AFAF-2522-4A1E-B5EC-9713F6F0F113}"/>
          </ac:picMkLst>
        </pc:picChg>
        <pc:picChg chg="add">
          <ac:chgData name="Lenni Lobel" userId="38f762f444469328" providerId="LiveId" clId="{8E72B6CF-AC8F-4901-8240-2A5002DBCA06}" dt="2020-02-18T19:43:33.166" v="184"/>
          <ac:picMkLst>
            <pc:docMk/>
            <pc:sldMk cId="4226717314" sldId="1297"/>
            <ac:picMk id="9" creationId="{16B7072F-C001-488C-9FC1-5389DD158E2F}"/>
          </ac:picMkLst>
        </pc:picChg>
      </pc:sldChg>
      <pc:sldChg chg="addSp delSp modSp add mod">
        <pc:chgData name="Lenni Lobel" userId="38f762f444469328" providerId="LiveId" clId="{8E72B6CF-AC8F-4901-8240-2A5002DBCA06}" dt="2020-02-18T19:43:51.188" v="186"/>
        <pc:sldMkLst>
          <pc:docMk/>
          <pc:sldMk cId="2057033792" sldId="1298"/>
        </pc:sldMkLst>
        <pc:picChg chg="add del">
          <ac:chgData name="Lenni Lobel" userId="38f762f444469328" providerId="LiveId" clId="{8E72B6CF-AC8F-4901-8240-2A5002DBCA06}" dt="2020-02-18T19:16:04.523" v="74" actId="478"/>
          <ac:picMkLst>
            <pc:docMk/>
            <pc:sldMk cId="2057033792" sldId="1298"/>
            <ac:picMk id="2" creationId="{050E9AEF-9943-49E0-8FA8-4FAED72CE2A9}"/>
          </ac:picMkLst>
        </pc:picChg>
        <pc:picChg chg="add del">
          <ac:chgData name="Lenni Lobel" userId="38f762f444469328" providerId="LiveId" clId="{8E72B6CF-AC8F-4901-8240-2A5002DBCA06}" dt="2020-02-18T19:17:07.068" v="82" actId="478"/>
          <ac:picMkLst>
            <pc:docMk/>
            <pc:sldMk cId="2057033792" sldId="1298"/>
            <ac:picMk id="3" creationId="{6862120B-6555-4DC4-9E31-FE80F5A9A946}"/>
          </ac:picMkLst>
        </pc:picChg>
        <pc:picChg chg="add del">
          <ac:chgData name="Lenni Lobel" userId="38f762f444469328" providerId="LiveId" clId="{8E72B6CF-AC8F-4901-8240-2A5002DBCA06}" dt="2020-02-18T19:35:50.954" v="143" actId="478"/>
          <ac:picMkLst>
            <pc:docMk/>
            <pc:sldMk cId="2057033792" sldId="1298"/>
            <ac:picMk id="4" creationId="{3F452B8C-CBE1-4236-AD5E-64D3C95FF23B}"/>
          </ac:picMkLst>
        </pc:picChg>
        <pc:picChg chg="add del">
          <ac:chgData name="Lenni Lobel" userId="38f762f444469328" providerId="LiveId" clId="{8E72B6CF-AC8F-4901-8240-2A5002DBCA06}" dt="2020-02-18T19:32:37.651" v="132"/>
          <ac:picMkLst>
            <pc:docMk/>
            <pc:sldMk cId="2057033792" sldId="1298"/>
            <ac:picMk id="5" creationId="{BC1AA285-6200-4B32-A8E7-BAC3CE5C9634}"/>
          </ac:picMkLst>
        </pc:picChg>
        <pc:picChg chg="add del mod">
          <ac:chgData name="Lenni Lobel" userId="38f762f444469328" providerId="LiveId" clId="{8E72B6CF-AC8F-4901-8240-2A5002DBCA06}" dt="2020-02-18T19:40:00.824" v="168" actId="478"/>
          <ac:picMkLst>
            <pc:docMk/>
            <pc:sldMk cId="2057033792" sldId="1298"/>
            <ac:picMk id="6" creationId="{6586C700-BFD9-4DEB-B41D-8A978A37D8D3}"/>
          </ac:picMkLst>
        </pc:picChg>
        <pc:picChg chg="add del mod">
          <ac:chgData name="Lenni Lobel" userId="38f762f444469328" providerId="LiveId" clId="{8E72B6CF-AC8F-4901-8240-2A5002DBCA06}" dt="2020-02-18T19:43:50.968" v="185" actId="478"/>
          <ac:picMkLst>
            <pc:docMk/>
            <pc:sldMk cId="2057033792" sldId="1298"/>
            <ac:picMk id="7" creationId="{DDD3EBEE-FAD3-457A-8A81-E3E5971BBD16}"/>
          </ac:picMkLst>
        </pc:picChg>
        <pc:picChg chg="add">
          <ac:chgData name="Lenni Lobel" userId="38f762f444469328" providerId="LiveId" clId="{8E72B6CF-AC8F-4901-8240-2A5002DBCA06}" dt="2020-02-18T19:43:51.188" v="186"/>
          <ac:picMkLst>
            <pc:docMk/>
            <pc:sldMk cId="2057033792" sldId="1298"/>
            <ac:picMk id="8" creationId="{6D256002-AB29-470F-B5BB-0E3BFF66B641}"/>
          </ac:picMkLst>
        </pc:picChg>
      </pc:sldChg>
      <pc:sldChg chg="add del">
        <pc:chgData name="Lenni Lobel" userId="38f762f444469328" providerId="LiveId" clId="{8E72B6CF-AC8F-4901-8240-2A5002DBCA06}" dt="2020-02-18T19:07:46.598" v="24" actId="47"/>
        <pc:sldMkLst>
          <pc:docMk/>
          <pc:sldMk cId="3747135882" sldId="1298"/>
        </pc:sldMkLst>
      </pc:sldChg>
      <pc:sldChg chg="addSp delSp add mod">
        <pc:chgData name="Lenni Lobel" userId="38f762f444469328" providerId="LiveId" clId="{8E72B6CF-AC8F-4901-8240-2A5002DBCA06}" dt="2020-02-18T19:44:04.445" v="188"/>
        <pc:sldMkLst>
          <pc:docMk/>
          <pc:sldMk cId="2439339174" sldId="1299"/>
        </pc:sldMkLst>
        <pc:picChg chg="add del">
          <ac:chgData name="Lenni Lobel" userId="38f762f444469328" providerId="LiveId" clId="{8E72B6CF-AC8F-4901-8240-2A5002DBCA06}" dt="2020-02-18T19:12:38.349" v="62" actId="478"/>
          <ac:picMkLst>
            <pc:docMk/>
            <pc:sldMk cId="2439339174" sldId="1299"/>
            <ac:picMk id="2" creationId="{F835E3E9-C165-43CF-AEB7-CA05C6205B9D}"/>
          </ac:picMkLst>
        </pc:picChg>
        <pc:picChg chg="add del">
          <ac:chgData name="Lenni Lobel" userId="38f762f444469328" providerId="LiveId" clId="{8E72B6CF-AC8F-4901-8240-2A5002DBCA06}" dt="2020-02-18T19:17:29.533" v="84" actId="478"/>
          <ac:picMkLst>
            <pc:docMk/>
            <pc:sldMk cId="2439339174" sldId="1299"/>
            <ac:picMk id="3" creationId="{754B9300-5E49-4470-AD9B-DD96E7D5DC92}"/>
          </ac:picMkLst>
        </pc:picChg>
        <pc:picChg chg="add del">
          <ac:chgData name="Lenni Lobel" userId="38f762f444469328" providerId="LiveId" clId="{8E72B6CF-AC8F-4901-8240-2A5002DBCA06}" dt="2020-02-18T19:35:52.445" v="144" actId="478"/>
          <ac:picMkLst>
            <pc:docMk/>
            <pc:sldMk cId="2439339174" sldId="1299"/>
            <ac:picMk id="4" creationId="{E53CDF18-59D5-46A1-8C0D-113442FDBCEC}"/>
          </ac:picMkLst>
        </pc:picChg>
        <pc:picChg chg="add del">
          <ac:chgData name="Lenni Lobel" userId="38f762f444469328" providerId="LiveId" clId="{8E72B6CF-AC8F-4901-8240-2A5002DBCA06}" dt="2020-02-18T19:32:36.754" v="130"/>
          <ac:picMkLst>
            <pc:docMk/>
            <pc:sldMk cId="2439339174" sldId="1299"/>
            <ac:picMk id="5" creationId="{AAB1743D-A932-4782-8C3F-0A4CD5A5D249}"/>
          </ac:picMkLst>
        </pc:picChg>
        <pc:picChg chg="add del">
          <ac:chgData name="Lenni Lobel" userId="38f762f444469328" providerId="LiveId" clId="{8E72B6CF-AC8F-4901-8240-2A5002DBCA06}" dt="2020-02-18T19:40:21.526" v="173" actId="478"/>
          <ac:picMkLst>
            <pc:docMk/>
            <pc:sldMk cId="2439339174" sldId="1299"/>
            <ac:picMk id="6" creationId="{E8C4119A-3F44-4FC8-BBBC-D385A453EE50}"/>
          </ac:picMkLst>
        </pc:picChg>
        <pc:picChg chg="add del">
          <ac:chgData name="Lenni Lobel" userId="38f762f444469328" providerId="LiveId" clId="{8E72B6CF-AC8F-4901-8240-2A5002DBCA06}" dt="2020-02-18T19:44:04.113" v="187" actId="478"/>
          <ac:picMkLst>
            <pc:docMk/>
            <pc:sldMk cId="2439339174" sldId="1299"/>
            <ac:picMk id="7" creationId="{CF21ECFF-D730-4730-9669-077C9EBC415C}"/>
          </ac:picMkLst>
        </pc:picChg>
        <pc:picChg chg="add">
          <ac:chgData name="Lenni Lobel" userId="38f762f444469328" providerId="LiveId" clId="{8E72B6CF-AC8F-4901-8240-2A5002DBCA06}" dt="2020-02-18T19:44:04.445" v="188"/>
          <ac:picMkLst>
            <pc:docMk/>
            <pc:sldMk cId="2439339174" sldId="1299"/>
            <ac:picMk id="8" creationId="{3E5C137C-1322-4F51-ADEE-0BC34D09016E}"/>
          </ac:picMkLst>
        </pc:picChg>
      </pc:sldChg>
      <pc:sldChg chg="addSp add del">
        <pc:chgData name="Lenni Lobel" userId="38f762f444469328" providerId="LiveId" clId="{8E72B6CF-AC8F-4901-8240-2A5002DBCA06}" dt="2020-02-18T19:12:22.904" v="61" actId="47"/>
        <pc:sldMkLst>
          <pc:docMk/>
          <pc:sldMk cId="2112898742" sldId="1300"/>
        </pc:sldMkLst>
        <pc:picChg chg="add">
          <ac:chgData name="Lenni Lobel" userId="38f762f444469328" providerId="LiveId" clId="{8E72B6CF-AC8F-4901-8240-2A5002DBCA06}" dt="2020-02-18T19:11:47.994" v="54"/>
          <ac:picMkLst>
            <pc:docMk/>
            <pc:sldMk cId="2112898742" sldId="1300"/>
            <ac:picMk id="2" creationId="{776E0075-C80F-46D1-8354-F658A42CFEC1}"/>
          </ac:picMkLst>
        </pc:picChg>
      </pc:sldChg>
      <pc:sldChg chg="addSp delSp modSp add mod">
        <pc:chgData name="Lenni Lobel" userId="38f762f444469328" providerId="LiveId" clId="{8E72B6CF-AC8F-4901-8240-2A5002DBCA06}" dt="2020-02-18T19:44:44.867" v="190"/>
        <pc:sldMkLst>
          <pc:docMk/>
          <pc:sldMk cId="396099531" sldId="1301"/>
        </pc:sldMkLst>
        <pc:picChg chg="add del mod">
          <ac:chgData name="Lenni Lobel" userId="38f762f444469328" providerId="LiveId" clId="{8E72B6CF-AC8F-4901-8240-2A5002DBCA06}" dt="2020-02-18T19:18:01.462" v="86" actId="478"/>
          <ac:picMkLst>
            <pc:docMk/>
            <pc:sldMk cId="396099531" sldId="1301"/>
            <ac:picMk id="2" creationId="{41C1F9BA-DB25-4CE9-9E69-47ACF571C889}"/>
          </ac:picMkLst>
        </pc:picChg>
        <pc:picChg chg="add del">
          <ac:chgData name="Lenni Lobel" userId="38f762f444469328" providerId="LiveId" clId="{8E72B6CF-AC8F-4901-8240-2A5002DBCA06}" dt="2020-02-18T19:35:54.423" v="145" actId="478"/>
          <ac:picMkLst>
            <pc:docMk/>
            <pc:sldMk cId="396099531" sldId="1301"/>
            <ac:picMk id="3" creationId="{C5C43B0C-5D1E-4531-96DC-4CA9A885DB10}"/>
          </ac:picMkLst>
        </pc:picChg>
        <pc:picChg chg="add del">
          <ac:chgData name="Lenni Lobel" userId="38f762f444469328" providerId="LiveId" clId="{8E72B6CF-AC8F-4901-8240-2A5002DBCA06}" dt="2020-02-18T19:32:35.731" v="128"/>
          <ac:picMkLst>
            <pc:docMk/>
            <pc:sldMk cId="396099531" sldId="1301"/>
            <ac:picMk id="4" creationId="{B72758B0-9281-4D57-B6A8-4C4B076EF0A7}"/>
          </ac:picMkLst>
        </pc:picChg>
        <pc:picChg chg="add del">
          <ac:chgData name="Lenni Lobel" userId="38f762f444469328" providerId="LiveId" clId="{8E72B6CF-AC8F-4901-8240-2A5002DBCA06}" dt="2020-02-18T19:44:44.508" v="189" actId="478"/>
          <ac:picMkLst>
            <pc:docMk/>
            <pc:sldMk cId="396099531" sldId="1301"/>
            <ac:picMk id="5" creationId="{E3672518-D8D6-4E8C-B300-AEE61A469ECA}"/>
          </ac:picMkLst>
        </pc:picChg>
        <pc:picChg chg="add del">
          <ac:chgData name="Lenni Lobel" userId="38f762f444469328" providerId="LiveId" clId="{8E72B6CF-AC8F-4901-8240-2A5002DBCA06}" dt="2020-02-18T19:41:30.683" v="177"/>
          <ac:picMkLst>
            <pc:docMk/>
            <pc:sldMk cId="396099531" sldId="1301"/>
            <ac:picMk id="6" creationId="{17166A95-E536-4ABE-8F70-554CBFCECA7B}"/>
          </ac:picMkLst>
        </pc:picChg>
        <pc:picChg chg="add">
          <ac:chgData name="Lenni Lobel" userId="38f762f444469328" providerId="LiveId" clId="{8E72B6CF-AC8F-4901-8240-2A5002DBCA06}" dt="2020-02-18T19:44:44.867" v="190"/>
          <ac:picMkLst>
            <pc:docMk/>
            <pc:sldMk cId="396099531" sldId="1301"/>
            <ac:picMk id="7" creationId="{DC099B49-4768-47DD-ADD6-83487EB69E3B}"/>
          </ac:picMkLst>
        </pc:picChg>
      </pc:sldChg>
      <pc:sldChg chg="addSp delSp modSp add mod ord">
        <pc:chgData name="Lenni Lobel" userId="38f762f444469328" providerId="LiveId" clId="{8E72B6CF-AC8F-4901-8240-2A5002DBCA06}" dt="2020-02-18T19:45:30.465" v="195" actId="1035"/>
        <pc:sldMkLst>
          <pc:docMk/>
          <pc:sldMk cId="1964670734" sldId="1302"/>
        </pc:sldMkLst>
        <pc:picChg chg="add del">
          <ac:chgData name="Lenni Lobel" userId="38f762f444469328" providerId="LiveId" clId="{8E72B6CF-AC8F-4901-8240-2A5002DBCA06}" dt="2020-02-18T19:18:37.523" v="92" actId="478"/>
          <ac:picMkLst>
            <pc:docMk/>
            <pc:sldMk cId="1964670734" sldId="1302"/>
            <ac:picMk id="2" creationId="{B3454007-915D-44A0-ABE3-C16442056DC3}"/>
          </ac:picMkLst>
        </pc:picChg>
        <pc:picChg chg="add del">
          <ac:chgData name="Lenni Lobel" userId="38f762f444469328" providerId="LiveId" clId="{8E72B6CF-AC8F-4901-8240-2A5002DBCA06}" dt="2020-02-18T19:35:56.931" v="147" actId="478"/>
          <ac:picMkLst>
            <pc:docMk/>
            <pc:sldMk cId="1964670734" sldId="1302"/>
            <ac:picMk id="3" creationId="{F5E14E1E-CE02-436C-BD61-4523F04B4DFD}"/>
          </ac:picMkLst>
        </pc:picChg>
        <pc:picChg chg="add del">
          <ac:chgData name="Lenni Lobel" userId="38f762f444469328" providerId="LiveId" clId="{8E72B6CF-AC8F-4901-8240-2A5002DBCA06}" dt="2020-02-18T19:32:34.750" v="123"/>
          <ac:picMkLst>
            <pc:docMk/>
            <pc:sldMk cId="1964670734" sldId="1302"/>
            <ac:picMk id="4" creationId="{C4F554FF-9351-476F-AC60-5468F87607B7}"/>
          </ac:picMkLst>
        </pc:picChg>
        <pc:picChg chg="add mod">
          <ac:chgData name="Lenni Lobel" userId="38f762f444469328" providerId="LiveId" clId="{8E72B6CF-AC8F-4901-8240-2A5002DBCA06}" dt="2020-02-18T19:45:30.465" v="195" actId="1035"/>
          <ac:picMkLst>
            <pc:docMk/>
            <pc:sldMk cId="1964670734" sldId="1302"/>
            <ac:picMk id="5" creationId="{416D7004-9F3D-4248-8C94-0142175C1B93}"/>
          </ac:picMkLst>
        </pc:picChg>
      </pc:sldChg>
      <pc:sldChg chg="addSp add del">
        <pc:chgData name="Lenni Lobel" userId="38f762f444469328" providerId="LiveId" clId="{8E72B6CF-AC8F-4901-8240-2A5002DBCA06}" dt="2020-02-18T19:18:23.535" v="91" actId="47"/>
        <pc:sldMkLst>
          <pc:docMk/>
          <pc:sldMk cId="1201957225" sldId="1303"/>
        </pc:sldMkLst>
        <pc:picChg chg="add">
          <ac:chgData name="Lenni Lobel" userId="38f762f444469328" providerId="LiveId" clId="{8E72B6CF-AC8F-4901-8240-2A5002DBCA06}" dt="2020-02-18T19:14:22.480" v="67"/>
          <ac:picMkLst>
            <pc:docMk/>
            <pc:sldMk cId="1201957225" sldId="1303"/>
            <ac:picMk id="2" creationId="{1889F183-B4E2-4B04-A6EF-04805924AC44}"/>
          </ac:picMkLst>
        </pc:picChg>
      </pc:sldChg>
      <pc:sldChg chg="addSp delSp modSp add mod">
        <pc:chgData name="Lenni Lobel" userId="38f762f444469328" providerId="LiveId" clId="{8E72B6CF-AC8F-4901-8240-2A5002DBCA06}" dt="2020-02-18T19:45:48.845" v="198" actId="1035"/>
        <pc:sldMkLst>
          <pc:docMk/>
          <pc:sldMk cId="3130080014" sldId="1304"/>
        </pc:sldMkLst>
        <pc:picChg chg="add del">
          <ac:chgData name="Lenni Lobel" userId="38f762f444469328" providerId="LiveId" clId="{8E72B6CF-AC8F-4901-8240-2A5002DBCA06}" dt="2020-02-18T19:32:34.561" v="122"/>
          <ac:picMkLst>
            <pc:docMk/>
            <pc:sldMk cId="3130080014" sldId="1304"/>
            <ac:picMk id="2" creationId="{EDD2EAFD-5D27-4251-BA97-00E997CE535B}"/>
          </ac:picMkLst>
        </pc:picChg>
        <pc:picChg chg="add mod">
          <ac:chgData name="Lenni Lobel" userId="38f762f444469328" providerId="LiveId" clId="{8E72B6CF-AC8F-4901-8240-2A5002DBCA06}" dt="2020-02-18T19:45:48.845" v="198" actId="1035"/>
          <ac:picMkLst>
            <pc:docMk/>
            <pc:sldMk cId="3130080014" sldId="1304"/>
            <ac:picMk id="3" creationId="{D49B9C78-AE38-43A6-83E6-8F4F89789DB5}"/>
          </ac:picMkLst>
        </pc:picChg>
      </pc:sldChg>
      <pc:sldChg chg="addSp delSp add">
        <pc:chgData name="Lenni Lobel" userId="38f762f444469328" providerId="LiveId" clId="{8E72B6CF-AC8F-4901-8240-2A5002DBCA06}" dt="2020-02-18T19:45:51.686" v="199"/>
        <pc:sldMkLst>
          <pc:docMk/>
          <pc:sldMk cId="3706472639" sldId="1305"/>
        </pc:sldMkLst>
        <pc:picChg chg="add del">
          <ac:chgData name="Lenni Lobel" userId="38f762f444469328" providerId="LiveId" clId="{8E72B6CF-AC8F-4901-8240-2A5002DBCA06}" dt="2020-02-18T19:32:34.372" v="121"/>
          <ac:picMkLst>
            <pc:docMk/>
            <pc:sldMk cId="3706472639" sldId="1305"/>
            <ac:picMk id="2" creationId="{ACD9591F-1F68-4A17-8BA1-608C893C9A06}"/>
          </ac:picMkLst>
        </pc:picChg>
        <pc:picChg chg="add">
          <ac:chgData name="Lenni Lobel" userId="38f762f444469328" providerId="LiveId" clId="{8E72B6CF-AC8F-4901-8240-2A5002DBCA06}" dt="2020-02-18T19:45:51.686" v="199"/>
          <ac:picMkLst>
            <pc:docMk/>
            <pc:sldMk cId="3706472639" sldId="1305"/>
            <ac:picMk id="3" creationId="{7083BA94-727B-4A0A-8A0B-B490219B540F}"/>
          </ac:picMkLst>
        </pc:picChg>
      </pc:sldChg>
      <pc:sldChg chg="addSp delSp add">
        <pc:chgData name="Lenni Lobel" userId="38f762f444469328" providerId="LiveId" clId="{8E72B6CF-AC8F-4901-8240-2A5002DBCA06}" dt="2020-02-18T19:46:02.810" v="200"/>
        <pc:sldMkLst>
          <pc:docMk/>
          <pc:sldMk cId="1391042722" sldId="1306"/>
        </pc:sldMkLst>
        <pc:picChg chg="add del">
          <ac:chgData name="Lenni Lobel" userId="38f762f444469328" providerId="LiveId" clId="{8E72B6CF-AC8F-4901-8240-2A5002DBCA06}" dt="2020-02-18T19:32:34.176" v="120"/>
          <ac:picMkLst>
            <pc:docMk/>
            <pc:sldMk cId="1391042722" sldId="1306"/>
            <ac:picMk id="2" creationId="{314AA72E-CD95-474C-B66C-F37FC8452F95}"/>
          </ac:picMkLst>
        </pc:picChg>
        <pc:picChg chg="add">
          <ac:chgData name="Lenni Lobel" userId="38f762f444469328" providerId="LiveId" clId="{8E72B6CF-AC8F-4901-8240-2A5002DBCA06}" dt="2020-02-18T19:46:02.810" v="200"/>
          <ac:picMkLst>
            <pc:docMk/>
            <pc:sldMk cId="1391042722" sldId="1306"/>
            <ac:picMk id="3" creationId="{95CFD4D4-C1DF-4BF3-9817-935425BC4B3E}"/>
          </ac:picMkLst>
        </pc:picChg>
      </pc:sldChg>
      <pc:sldChg chg="addSp delSp add">
        <pc:chgData name="Lenni Lobel" userId="38f762f444469328" providerId="LiveId" clId="{8E72B6CF-AC8F-4901-8240-2A5002DBCA06}" dt="2020-02-18T19:46:11.502" v="201"/>
        <pc:sldMkLst>
          <pc:docMk/>
          <pc:sldMk cId="1911940378" sldId="1307"/>
        </pc:sldMkLst>
        <pc:picChg chg="add del">
          <ac:chgData name="Lenni Lobel" userId="38f762f444469328" providerId="LiveId" clId="{8E72B6CF-AC8F-4901-8240-2A5002DBCA06}" dt="2020-02-18T19:32:33.994" v="119"/>
          <ac:picMkLst>
            <pc:docMk/>
            <pc:sldMk cId="1911940378" sldId="1307"/>
            <ac:picMk id="2" creationId="{2FD7F68A-3579-48B7-9078-D3E846C0FE1D}"/>
          </ac:picMkLst>
        </pc:picChg>
        <pc:picChg chg="add">
          <ac:chgData name="Lenni Lobel" userId="38f762f444469328" providerId="LiveId" clId="{8E72B6CF-AC8F-4901-8240-2A5002DBCA06}" dt="2020-02-18T19:46:11.502" v="201"/>
          <ac:picMkLst>
            <pc:docMk/>
            <pc:sldMk cId="1911940378" sldId="1307"/>
            <ac:picMk id="3" creationId="{BFDDC444-F5BE-4136-BF61-0ABDFBDD8406}"/>
          </ac:picMkLst>
        </pc:picChg>
      </pc:sldChg>
      <pc:sldChg chg="addSp add modAnim">
        <pc:chgData name="Lenni Lobel" userId="38f762f444469328" providerId="LiveId" clId="{8E72B6CF-AC8F-4901-8240-2A5002DBCA06}" dt="2020-02-18T19:57:10.226" v="294"/>
        <pc:sldMkLst>
          <pc:docMk/>
          <pc:sldMk cId="457985595" sldId="1308"/>
        </pc:sldMkLst>
        <pc:spChg chg="add">
          <ac:chgData name="Lenni Lobel" userId="38f762f444469328" providerId="LiveId" clId="{8E72B6CF-AC8F-4901-8240-2A5002DBCA06}" dt="2020-02-18T19:57:10.226" v="294"/>
          <ac:spMkLst>
            <pc:docMk/>
            <pc:sldMk cId="457985595" sldId="1308"/>
            <ac:spMk id="3" creationId="{F0FEC8AE-AF32-4DB1-B32B-5F87B66B9B7E}"/>
          </ac:spMkLst>
        </pc:spChg>
        <pc:picChg chg="add">
          <ac:chgData name="Lenni Lobel" userId="38f762f444469328" providerId="LiveId" clId="{8E72B6CF-AC8F-4901-8240-2A5002DBCA06}" dt="2020-02-18T19:46:31.337" v="205"/>
          <ac:picMkLst>
            <pc:docMk/>
            <pc:sldMk cId="457985595" sldId="1308"/>
            <ac:picMk id="2" creationId="{77D676DA-6240-4F3A-BA29-0619D9E631CE}"/>
          </ac:picMkLst>
        </pc:picChg>
      </pc:sldChg>
      <pc:sldChg chg="addSp modSp add mod modAnim">
        <pc:chgData name="Lenni Lobel" userId="38f762f444469328" providerId="LiveId" clId="{8E72B6CF-AC8F-4901-8240-2A5002DBCA06}" dt="2020-02-18T19:58:22.935" v="335" actId="14100"/>
        <pc:sldMkLst>
          <pc:docMk/>
          <pc:sldMk cId="3223833715" sldId="1309"/>
        </pc:sldMkLst>
        <pc:spChg chg="add mod">
          <ac:chgData name="Lenni Lobel" userId="38f762f444469328" providerId="LiveId" clId="{8E72B6CF-AC8F-4901-8240-2A5002DBCA06}" dt="2020-02-18T19:58:02.748" v="322" actId="1035"/>
          <ac:spMkLst>
            <pc:docMk/>
            <pc:sldMk cId="3223833715" sldId="1309"/>
            <ac:spMk id="3" creationId="{DA73E497-85F2-4E1F-B8F4-C40F21355727}"/>
          </ac:spMkLst>
        </pc:spChg>
        <pc:spChg chg="add mod">
          <ac:chgData name="Lenni Lobel" userId="38f762f444469328" providerId="LiveId" clId="{8E72B6CF-AC8F-4901-8240-2A5002DBCA06}" dt="2020-02-18T19:58:22.935" v="335" actId="14100"/>
          <ac:spMkLst>
            <pc:docMk/>
            <pc:sldMk cId="3223833715" sldId="1309"/>
            <ac:spMk id="4" creationId="{C75C94DB-AF9E-4B76-855B-E3EE6470634A}"/>
          </ac:spMkLst>
        </pc:spChg>
        <pc:picChg chg="add">
          <ac:chgData name="Lenni Lobel" userId="38f762f444469328" providerId="LiveId" clId="{8E72B6CF-AC8F-4901-8240-2A5002DBCA06}" dt="2020-02-18T19:48:07.936" v="206"/>
          <ac:picMkLst>
            <pc:docMk/>
            <pc:sldMk cId="3223833715" sldId="1309"/>
            <ac:picMk id="2" creationId="{91937A53-0AD4-46CC-908D-FA9103495325}"/>
          </ac:picMkLst>
        </pc:picChg>
      </pc:sldChg>
      <pc:sldChg chg="addSp modSp add mod modAnim">
        <pc:chgData name="Lenni Lobel" userId="38f762f444469328" providerId="LiveId" clId="{8E72B6CF-AC8F-4901-8240-2A5002DBCA06}" dt="2020-02-18T20:04:25.778" v="428"/>
        <pc:sldMkLst>
          <pc:docMk/>
          <pc:sldMk cId="2565208722" sldId="1310"/>
        </pc:sldMkLst>
        <pc:spChg chg="add mod">
          <ac:chgData name="Lenni Lobel" userId="38f762f444469328" providerId="LiveId" clId="{8E72B6CF-AC8F-4901-8240-2A5002DBCA06}" dt="2020-02-18T20:00:51.435" v="372" actId="14100"/>
          <ac:spMkLst>
            <pc:docMk/>
            <pc:sldMk cId="2565208722" sldId="1310"/>
            <ac:spMk id="3" creationId="{0DE5120A-0A7B-4512-9AB0-80BC49E4743D}"/>
          </ac:spMkLst>
        </pc:spChg>
        <pc:spChg chg="add mod">
          <ac:chgData name="Lenni Lobel" userId="38f762f444469328" providerId="LiveId" clId="{8E72B6CF-AC8F-4901-8240-2A5002DBCA06}" dt="2020-02-18T20:01:09.803" v="377" actId="1036"/>
          <ac:spMkLst>
            <pc:docMk/>
            <pc:sldMk cId="2565208722" sldId="1310"/>
            <ac:spMk id="4" creationId="{2C99D0CE-F098-4ABD-A69D-E63732CA33DD}"/>
          </ac:spMkLst>
        </pc:spChg>
        <pc:picChg chg="add">
          <ac:chgData name="Lenni Lobel" userId="38f762f444469328" providerId="LiveId" clId="{8E72B6CF-AC8F-4901-8240-2A5002DBCA06}" dt="2020-02-18T19:49:51.733" v="207"/>
          <ac:picMkLst>
            <pc:docMk/>
            <pc:sldMk cId="2565208722" sldId="1310"/>
            <ac:picMk id="2" creationId="{3D22181D-C6EC-4992-A58B-B2EA0B5760A8}"/>
          </ac:picMkLst>
        </pc:picChg>
        <pc:cxnChg chg="add">
          <ac:chgData name="Lenni Lobel" userId="38f762f444469328" providerId="LiveId" clId="{8E72B6CF-AC8F-4901-8240-2A5002DBCA06}" dt="2020-02-18T20:02:46.403" v="384"/>
          <ac:cxnSpMkLst>
            <pc:docMk/>
            <pc:sldMk cId="2565208722" sldId="1310"/>
            <ac:cxnSpMk id="5" creationId="{28970A32-0E52-416B-AE5C-DC02C2EA6D25}"/>
          </ac:cxnSpMkLst>
        </pc:cxnChg>
      </pc:sldChg>
      <pc:sldChg chg="addSp delSp modSp add mod ord delAnim modAnim">
        <pc:chgData name="Lenni Lobel" userId="38f762f444469328" providerId="LiveId" clId="{8E72B6CF-AC8F-4901-8240-2A5002DBCA06}" dt="2020-02-18T20:53:46.636" v="804" actId="478"/>
        <pc:sldMkLst>
          <pc:docMk/>
          <pc:sldMk cId="931145916" sldId="1311"/>
        </pc:sldMkLst>
        <pc:spChg chg="add mod">
          <ac:chgData name="Lenni Lobel" userId="38f762f444469328" providerId="LiveId" clId="{8E72B6CF-AC8F-4901-8240-2A5002DBCA06}" dt="2020-02-18T19:54:10.847" v="241" actId="1038"/>
          <ac:spMkLst>
            <pc:docMk/>
            <pc:sldMk cId="931145916" sldId="1311"/>
            <ac:spMk id="6" creationId="{5DED3D11-F7B2-4AAE-BF97-8B9FD15C495E}"/>
          </ac:spMkLst>
        </pc:spChg>
        <pc:spChg chg="add mod">
          <ac:chgData name="Lenni Lobel" userId="38f762f444469328" providerId="LiveId" clId="{8E72B6CF-AC8F-4901-8240-2A5002DBCA06}" dt="2020-02-18T19:54:04.067" v="240" actId="1037"/>
          <ac:spMkLst>
            <pc:docMk/>
            <pc:sldMk cId="931145916" sldId="1311"/>
            <ac:spMk id="7" creationId="{26093A5F-AA58-47BD-8FB9-92503C3AE20F}"/>
          </ac:spMkLst>
        </pc:spChg>
        <pc:spChg chg="add del mod">
          <ac:chgData name="Lenni Lobel" userId="38f762f444469328" providerId="LiveId" clId="{8E72B6CF-AC8F-4901-8240-2A5002DBCA06}" dt="2020-02-18T20:53:46.636" v="804" actId="478"/>
          <ac:spMkLst>
            <pc:docMk/>
            <pc:sldMk cId="931145916" sldId="1311"/>
            <ac:spMk id="8" creationId="{0B660598-813B-4F4C-8049-88B8B6F976A7}"/>
          </ac:spMkLst>
        </pc:spChg>
        <pc:picChg chg="add del">
          <ac:chgData name="Lenni Lobel" userId="38f762f444469328" providerId="LiveId" clId="{8E72B6CF-AC8F-4901-8240-2A5002DBCA06}" dt="2020-02-18T19:32:35.096" v="125"/>
          <ac:picMkLst>
            <pc:docMk/>
            <pc:sldMk cId="931145916" sldId="1311"/>
            <ac:picMk id="2" creationId="{E5F7DDBD-6723-47BB-87BC-57A865DDE30C}"/>
          </ac:picMkLst>
        </pc:picChg>
        <pc:picChg chg="add del">
          <ac:chgData name="Lenni Lobel" userId="38f762f444469328" providerId="LiveId" clId="{8E72B6CF-AC8F-4901-8240-2A5002DBCA06}" dt="2020-02-18T19:45:00.999" v="191" actId="478"/>
          <ac:picMkLst>
            <pc:docMk/>
            <pc:sldMk cId="931145916" sldId="1311"/>
            <ac:picMk id="3" creationId="{25FCAD31-FF40-4E4B-ABD0-D652CEBCDF74}"/>
          </ac:picMkLst>
        </pc:picChg>
        <pc:picChg chg="add del mod">
          <ac:chgData name="Lenni Lobel" userId="38f762f444469328" providerId="LiveId" clId="{8E72B6CF-AC8F-4901-8240-2A5002DBCA06}" dt="2020-02-18T19:35:55.883" v="146" actId="478"/>
          <ac:picMkLst>
            <pc:docMk/>
            <pc:sldMk cId="931145916" sldId="1311"/>
            <ac:picMk id="4" creationId="{3F452B8C-CBE1-4236-AD5E-64D3C95FF23B}"/>
          </ac:picMkLst>
        </pc:picChg>
        <pc:picChg chg="add">
          <ac:chgData name="Lenni Lobel" userId="38f762f444469328" providerId="LiveId" clId="{8E72B6CF-AC8F-4901-8240-2A5002DBCA06}" dt="2020-02-18T19:45:01.328" v="192"/>
          <ac:picMkLst>
            <pc:docMk/>
            <pc:sldMk cId="931145916" sldId="1311"/>
            <ac:picMk id="5" creationId="{9EF88845-68D6-4872-9751-C9F7384A5F66}"/>
          </ac:picMkLst>
        </pc:picChg>
      </pc:sldChg>
      <pc:sldChg chg="addSp modSp add mod modAnim">
        <pc:chgData name="Lenni Lobel" userId="38f762f444469328" providerId="LiveId" clId="{8E72B6CF-AC8F-4901-8240-2A5002DBCA06}" dt="2020-02-18T20:04:20.546" v="427"/>
        <pc:sldMkLst>
          <pc:docMk/>
          <pc:sldMk cId="3383342264" sldId="1312"/>
        </pc:sldMkLst>
        <pc:spChg chg="add mod">
          <ac:chgData name="Lenni Lobel" userId="38f762f444469328" providerId="LiveId" clId="{8E72B6CF-AC8F-4901-8240-2A5002DBCA06}" dt="2020-02-18T20:03:32.733" v="410" actId="1035"/>
          <ac:spMkLst>
            <pc:docMk/>
            <pc:sldMk cId="3383342264" sldId="1312"/>
            <ac:spMk id="4" creationId="{43B2D4E8-479D-4C6A-A3C0-A2BDE5999BB4}"/>
          </ac:spMkLst>
        </pc:spChg>
        <pc:spChg chg="add mod">
          <ac:chgData name="Lenni Lobel" userId="38f762f444469328" providerId="LiveId" clId="{8E72B6CF-AC8F-4901-8240-2A5002DBCA06}" dt="2020-02-18T20:03:42.779" v="426" actId="1036"/>
          <ac:spMkLst>
            <pc:docMk/>
            <pc:sldMk cId="3383342264" sldId="1312"/>
            <ac:spMk id="5" creationId="{A2FE6C49-CED5-4E6D-994C-9A9ABCDAEA4C}"/>
          </ac:spMkLst>
        </pc:spChg>
        <pc:picChg chg="add">
          <ac:chgData name="Lenni Lobel" userId="38f762f444469328" providerId="LiveId" clId="{8E72B6CF-AC8F-4901-8240-2A5002DBCA06}" dt="2020-02-18T19:50:14.220" v="208"/>
          <ac:picMkLst>
            <pc:docMk/>
            <pc:sldMk cId="3383342264" sldId="1312"/>
            <ac:picMk id="2" creationId="{D6FEDB0C-9F17-4776-A8B0-2C3B0AC81DBC}"/>
          </ac:picMkLst>
        </pc:picChg>
        <pc:cxnChg chg="add">
          <ac:chgData name="Lenni Lobel" userId="38f762f444469328" providerId="LiveId" clId="{8E72B6CF-AC8F-4901-8240-2A5002DBCA06}" dt="2020-02-18T20:03:18.354" v="402"/>
          <ac:cxnSpMkLst>
            <pc:docMk/>
            <pc:sldMk cId="3383342264" sldId="1312"/>
            <ac:cxnSpMk id="3" creationId="{E45C4C70-511E-4D96-937C-F5FAC37BA1AA}"/>
          </ac:cxnSpMkLst>
        </pc:cxnChg>
      </pc:sldChg>
      <pc:sldChg chg="add del">
        <pc:chgData name="Lenni Lobel" userId="38f762f444469328" providerId="LiveId" clId="{8E72B6CF-AC8F-4901-8240-2A5002DBCA06}" dt="2020-02-18T19:46:18.557" v="203"/>
        <pc:sldMkLst>
          <pc:docMk/>
          <pc:sldMk cId="3748043312" sldId="1312"/>
        </pc:sldMkLst>
      </pc:sldChg>
      <pc:sldChg chg="addSp add">
        <pc:chgData name="Lenni Lobel" userId="38f762f444469328" providerId="LiveId" clId="{8E72B6CF-AC8F-4901-8240-2A5002DBCA06}" dt="2020-02-18T19:50:58.180" v="209"/>
        <pc:sldMkLst>
          <pc:docMk/>
          <pc:sldMk cId="1063423569" sldId="1313"/>
        </pc:sldMkLst>
        <pc:picChg chg="add">
          <ac:chgData name="Lenni Lobel" userId="38f762f444469328" providerId="LiveId" clId="{8E72B6CF-AC8F-4901-8240-2A5002DBCA06}" dt="2020-02-18T19:50:58.180" v="209"/>
          <ac:picMkLst>
            <pc:docMk/>
            <pc:sldMk cId="1063423569" sldId="1313"/>
            <ac:picMk id="2" creationId="{7F9C3C76-591A-4F65-BF64-C8FFFE91FC2A}"/>
          </ac:picMkLst>
        </pc:picChg>
      </pc:sldChg>
      <pc:sldChg chg="addSp modSp add mod modAnim">
        <pc:chgData name="Lenni Lobel" userId="38f762f444469328" providerId="LiveId" clId="{8E72B6CF-AC8F-4901-8240-2A5002DBCA06}" dt="2020-02-18T20:05:16.716" v="430" actId="1076"/>
        <pc:sldMkLst>
          <pc:docMk/>
          <pc:sldMk cId="3915449917" sldId="1314"/>
        </pc:sldMkLst>
        <pc:spChg chg="add mod">
          <ac:chgData name="Lenni Lobel" userId="38f762f444469328" providerId="LiveId" clId="{8E72B6CF-AC8F-4901-8240-2A5002DBCA06}" dt="2020-02-18T20:05:16.716" v="430" actId="1076"/>
          <ac:spMkLst>
            <pc:docMk/>
            <pc:sldMk cId="3915449917" sldId="1314"/>
            <ac:spMk id="3" creationId="{E9F020DF-9225-4965-8A87-973DC5B60A41}"/>
          </ac:spMkLst>
        </pc:spChg>
        <pc:picChg chg="add">
          <ac:chgData name="Lenni Lobel" userId="38f762f444469328" providerId="LiveId" clId="{8E72B6CF-AC8F-4901-8240-2A5002DBCA06}" dt="2020-02-18T19:51:11.704" v="214"/>
          <ac:picMkLst>
            <pc:docMk/>
            <pc:sldMk cId="3915449917" sldId="1314"/>
            <ac:picMk id="2" creationId="{8052165E-3F33-4165-B10D-271456F6743D}"/>
          </ac:picMkLst>
        </pc:picChg>
      </pc:sldChg>
      <pc:sldChg chg="addSp modSp add mod modAnim">
        <pc:chgData name="Lenni Lobel" userId="38f762f444469328" providerId="LiveId" clId="{8E72B6CF-AC8F-4901-8240-2A5002DBCA06}" dt="2020-02-18T20:05:43.650" v="445" actId="1035"/>
        <pc:sldMkLst>
          <pc:docMk/>
          <pc:sldMk cId="1379763522" sldId="1315"/>
        </pc:sldMkLst>
        <pc:spChg chg="add mod">
          <ac:chgData name="Lenni Lobel" userId="38f762f444469328" providerId="LiveId" clId="{8E72B6CF-AC8F-4901-8240-2A5002DBCA06}" dt="2020-02-18T20:05:43.650" v="445" actId="1035"/>
          <ac:spMkLst>
            <pc:docMk/>
            <pc:sldMk cId="1379763522" sldId="1315"/>
            <ac:spMk id="3" creationId="{624A6F23-E409-42CC-9EA8-7D6E19B28C03}"/>
          </ac:spMkLst>
        </pc:spChg>
        <pc:spChg chg="add mod">
          <ac:chgData name="Lenni Lobel" userId="38f762f444469328" providerId="LiveId" clId="{8E72B6CF-AC8F-4901-8240-2A5002DBCA06}" dt="2020-02-18T20:05:38.510" v="444" actId="1036"/>
          <ac:spMkLst>
            <pc:docMk/>
            <pc:sldMk cId="1379763522" sldId="1315"/>
            <ac:spMk id="4" creationId="{C7F3AEB3-89F8-4FD5-90BB-147EDFEF5E32}"/>
          </ac:spMkLst>
        </pc:spChg>
        <pc:picChg chg="add">
          <ac:chgData name="Lenni Lobel" userId="38f762f444469328" providerId="LiveId" clId="{8E72B6CF-AC8F-4901-8240-2A5002DBCA06}" dt="2020-02-18T19:51:23.533" v="215"/>
          <ac:picMkLst>
            <pc:docMk/>
            <pc:sldMk cId="1379763522" sldId="1315"/>
            <ac:picMk id="2" creationId="{7D094372-0144-44D9-80F9-082DEE38C4F4}"/>
          </ac:picMkLst>
        </pc:picChg>
      </pc:sldChg>
      <pc:sldChg chg="addSp delSp modSp add mod modAnim">
        <pc:chgData name="Lenni Lobel" userId="38f762f444469328" providerId="LiveId" clId="{8E72B6CF-AC8F-4901-8240-2A5002DBCA06}" dt="2020-02-18T20:08:17.205" v="485" actId="1036"/>
        <pc:sldMkLst>
          <pc:docMk/>
          <pc:sldMk cId="147431129" sldId="1316"/>
        </pc:sldMkLst>
        <pc:spChg chg="add">
          <ac:chgData name="Lenni Lobel" userId="38f762f444469328" providerId="LiveId" clId="{8E72B6CF-AC8F-4901-8240-2A5002DBCA06}" dt="2020-02-18T20:07:54.497" v="469"/>
          <ac:spMkLst>
            <pc:docMk/>
            <pc:sldMk cId="147431129" sldId="1316"/>
            <ac:spMk id="4" creationId="{F3FBC72C-E4A6-4216-AD22-0BF6A9583CE0}"/>
          </ac:spMkLst>
        </pc:spChg>
        <pc:spChg chg="add mod">
          <ac:chgData name="Lenni Lobel" userId="38f762f444469328" providerId="LiveId" clId="{8E72B6CF-AC8F-4901-8240-2A5002DBCA06}" dt="2020-02-18T20:08:17.205" v="485" actId="1036"/>
          <ac:spMkLst>
            <pc:docMk/>
            <pc:sldMk cId="147431129" sldId="1316"/>
            <ac:spMk id="5" creationId="{EA1D0C08-1C39-438A-9257-096B5787EC0B}"/>
          </ac:spMkLst>
        </pc:spChg>
        <pc:picChg chg="add">
          <ac:chgData name="Lenni Lobel" userId="38f762f444469328" providerId="LiveId" clId="{8E72B6CF-AC8F-4901-8240-2A5002DBCA06}" dt="2020-02-18T19:52:03.699" v="216"/>
          <ac:picMkLst>
            <pc:docMk/>
            <pc:sldMk cId="147431129" sldId="1316"/>
            <ac:picMk id="2" creationId="{A0EF85DF-64A4-44E6-9059-EC8BECF2791C}"/>
          </ac:picMkLst>
        </pc:picChg>
        <pc:picChg chg="add del">
          <ac:chgData name="Lenni Lobel" userId="38f762f444469328" providerId="LiveId" clId="{8E72B6CF-AC8F-4901-8240-2A5002DBCA06}" dt="2020-02-18T19:52:36.848" v="218"/>
          <ac:picMkLst>
            <pc:docMk/>
            <pc:sldMk cId="147431129" sldId="1316"/>
            <ac:picMk id="3" creationId="{DB55165B-C48C-456B-A477-10FDDE3D4390}"/>
          </ac:picMkLst>
        </pc:picChg>
        <pc:cxnChg chg="add">
          <ac:chgData name="Lenni Lobel" userId="38f762f444469328" providerId="LiveId" clId="{8E72B6CF-AC8F-4901-8240-2A5002DBCA06}" dt="2020-02-18T20:07:58.513" v="470"/>
          <ac:cxnSpMkLst>
            <pc:docMk/>
            <pc:sldMk cId="147431129" sldId="1316"/>
            <ac:cxnSpMk id="6" creationId="{CD88DADA-82B7-460C-B12D-BBB7C04EA1CF}"/>
          </ac:cxnSpMkLst>
        </pc:cxnChg>
      </pc:sldChg>
      <pc:sldChg chg="addSp add modAnim">
        <pc:chgData name="Lenni Lobel" userId="38f762f444469328" providerId="LiveId" clId="{8E72B6CF-AC8F-4901-8240-2A5002DBCA06}" dt="2020-02-18T20:09:35.088" v="502"/>
        <pc:sldMkLst>
          <pc:docMk/>
          <pc:sldMk cId="1278276096" sldId="1317"/>
        </pc:sldMkLst>
        <pc:spChg chg="add">
          <ac:chgData name="Lenni Lobel" userId="38f762f444469328" providerId="LiveId" clId="{8E72B6CF-AC8F-4901-8240-2A5002DBCA06}" dt="2020-02-18T20:09:20.872" v="501"/>
          <ac:spMkLst>
            <pc:docMk/>
            <pc:sldMk cId="1278276096" sldId="1317"/>
            <ac:spMk id="3" creationId="{8DF9CAE4-6DC9-45B0-8F2E-C28932279DDC}"/>
          </ac:spMkLst>
        </pc:spChg>
        <pc:spChg chg="add">
          <ac:chgData name="Lenni Lobel" userId="38f762f444469328" providerId="LiveId" clId="{8E72B6CF-AC8F-4901-8240-2A5002DBCA06}" dt="2020-02-18T20:09:20.872" v="501"/>
          <ac:spMkLst>
            <pc:docMk/>
            <pc:sldMk cId="1278276096" sldId="1317"/>
            <ac:spMk id="4" creationId="{9AE6224C-47C2-4507-837E-61AC9C9196EF}"/>
          </ac:spMkLst>
        </pc:spChg>
        <pc:picChg chg="add">
          <ac:chgData name="Lenni Lobel" userId="38f762f444469328" providerId="LiveId" clId="{8E72B6CF-AC8F-4901-8240-2A5002DBCA06}" dt="2020-02-18T19:52:39.024" v="219"/>
          <ac:picMkLst>
            <pc:docMk/>
            <pc:sldMk cId="1278276096" sldId="1317"/>
            <ac:picMk id="2" creationId="{C0F8F3EC-B9E7-4BFC-8B63-F0E4068159BA}"/>
          </ac:picMkLst>
        </pc:picChg>
        <pc:cxnChg chg="add">
          <ac:chgData name="Lenni Lobel" userId="38f762f444469328" providerId="LiveId" clId="{8E72B6CF-AC8F-4901-8240-2A5002DBCA06}" dt="2020-02-18T20:09:35.088" v="502"/>
          <ac:cxnSpMkLst>
            <pc:docMk/>
            <pc:sldMk cId="1278276096" sldId="1317"/>
            <ac:cxnSpMk id="5" creationId="{D5C15EE9-2DA8-4CA2-930F-BA825AC31E44}"/>
          </ac:cxnSpMkLst>
        </pc:cxnChg>
      </pc:sldChg>
      <pc:sldChg chg="add del">
        <pc:chgData name="Lenni Lobel" userId="38f762f444469328" providerId="LiveId" clId="{8E72B6CF-AC8F-4901-8240-2A5002DBCA06}" dt="2020-02-18T19:52:42.880" v="220" actId="47"/>
        <pc:sldMkLst>
          <pc:docMk/>
          <pc:sldMk cId="35129187" sldId="1318"/>
        </pc:sldMkLst>
      </pc:sldChg>
      <pc:sldChg chg="modSp add mod modAnim">
        <pc:chgData name="Lenni Lobel" userId="38f762f444469328" providerId="LiveId" clId="{8E72B6CF-AC8F-4901-8240-2A5002DBCA06}" dt="2020-02-18T19:59:18.461" v="339"/>
        <pc:sldMkLst>
          <pc:docMk/>
          <pc:sldMk cId="3312823565" sldId="1318"/>
        </pc:sldMkLst>
        <pc:spChg chg="mod">
          <ac:chgData name="Lenni Lobel" userId="38f762f444469328" providerId="LiveId" clId="{8E72B6CF-AC8F-4901-8240-2A5002DBCA06}" dt="2020-02-18T19:58:57.003" v="338" actId="14100"/>
          <ac:spMkLst>
            <pc:docMk/>
            <pc:sldMk cId="3312823565" sldId="1318"/>
            <ac:spMk id="3" creationId="{F0FEC8AE-AF32-4DB1-B32B-5F87B66B9B7E}"/>
          </ac:spMkLst>
        </pc:spChg>
      </pc:sldChg>
      <pc:sldChg chg="addSp delSp modSp add mod">
        <pc:chgData name="Lenni Lobel" userId="38f762f444469328" providerId="LiveId" clId="{8E72B6CF-AC8F-4901-8240-2A5002DBCA06}" dt="2020-02-18T20:02:35.519" v="383" actId="692"/>
        <pc:sldMkLst>
          <pc:docMk/>
          <pc:sldMk cId="679148376" sldId="1319"/>
        </pc:sldMkLst>
        <pc:spChg chg="del mod">
          <ac:chgData name="Lenni Lobel" userId="38f762f444469328" providerId="LiveId" clId="{8E72B6CF-AC8F-4901-8240-2A5002DBCA06}" dt="2020-02-18T20:01:30.228" v="378" actId="478"/>
          <ac:spMkLst>
            <pc:docMk/>
            <pc:sldMk cId="679148376" sldId="1319"/>
            <ac:spMk id="3" creationId="{F0FEC8AE-AF32-4DB1-B32B-5F87B66B9B7E}"/>
          </ac:spMkLst>
        </pc:spChg>
        <pc:cxnChg chg="add mod">
          <ac:chgData name="Lenni Lobel" userId="38f762f444469328" providerId="LiveId" clId="{8E72B6CF-AC8F-4901-8240-2A5002DBCA06}" dt="2020-02-18T20:02:35.519" v="383" actId="692"/>
          <ac:cxnSpMkLst>
            <pc:docMk/>
            <pc:sldMk cId="679148376" sldId="1319"/>
            <ac:cxnSpMk id="5" creationId="{E55F6048-FE53-41E0-9976-4A34BCB85539}"/>
          </ac:cxnSpMkLst>
        </pc:cxnChg>
      </pc:sldChg>
      <pc:sldChg chg="addSp delSp modSp add mod ord">
        <pc:chgData name="Lenni Lobel" userId="38f762f444469328" providerId="LiveId" clId="{8E72B6CF-AC8F-4901-8240-2A5002DBCA06}" dt="2020-02-18T20:03:11.407" v="401" actId="1036"/>
        <pc:sldMkLst>
          <pc:docMk/>
          <pc:sldMk cId="17525285" sldId="1320"/>
        </pc:sldMkLst>
        <pc:spChg chg="del mod">
          <ac:chgData name="Lenni Lobel" userId="38f762f444469328" providerId="LiveId" clId="{8E72B6CF-AC8F-4901-8240-2A5002DBCA06}" dt="2020-02-18T20:03:03.087" v="385" actId="478"/>
          <ac:spMkLst>
            <pc:docMk/>
            <pc:sldMk cId="17525285" sldId="1320"/>
            <ac:spMk id="3" creationId="{F0FEC8AE-AF32-4DB1-B32B-5F87B66B9B7E}"/>
          </ac:spMkLst>
        </pc:spChg>
        <pc:cxnChg chg="add mod">
          <ac:chgData name="Lenni Lobel" userId="38f762f444469328" providerId="LiveId" clId="{8E72B6CF-AC8F-4901-8240-2A5002DBCA06}" dt="2020-02-18T20:03:11.407" v="401" actId="1036"/>
          <ac:cxnSpMkLst>
            <pc:docMk/>
            <pc:sldMk cId="17525285" sldId="1320"/>
            <ac:cxnSpMk id="4" creationId="{CC0B801E-EF04-4C71-A4A9-F78D2A3F4AD6}"/>
          </ac:cxnSpMkLst>
        </pc:cxnChg>
      </pc:sldChg>
      <pc:sldChg chg="addSp delSp modSp add mod ord delAnim">
        <pc:chgData name="Lenni Lobel" userId="38f762f444469328" providerId="LiveId" clId="{8E72B6CF-AC8F-4901-8240-2A5002DBCA06}" dt="2020-02-18T20:07:25.982" v="463" actId="478"/>
        <pc:sldMkLst>
          <pc:docMk/>
          <pc:sldMk cId="4166646050" sldId="1321"/>
        </pc:sldMkLst>
        <pc:spChg chg="del">
          <ac:chgData name="Lenni Lobel" userId="38f762f444469328" providerId="LiveId" clId="{8E72B6CF-AC8F-4901-8240-2A5002DBCA06}" dt="2020-02-18T20:06:10.280" v="449" actId="478"/>
          <ac:spMkLst>
            <pc:docMk/>
            <pc:sldMk cId="4166646050" sldId="1321"/>
            <ac:spMk id="3" creationId="{E9F020DF-9225-4965-8A87-973DC5B60A41}"/>
          </ac:spMkLst>
        </pc:spChg>
        <pc:spChg chg="add mod">
          <ac:chgData name="Lenni Lobel" userId="38f762f444469328" providerId="LiveId" clId="{8E72B6CF-AC8F-4901-8240-2A5002DBCA06}" dt="2020-02-18T20:07:06.554" v="460" actId="1035"/>
          <ac:spMkLst>
            <pc:docMk/>
            <pc:sldMk cId="4166646050" sldId="1321"/>
            <ac:spMk id="4" creationId="{1219E229-2134-425A-80FD-6D65A78B6F2F}"/>
          </ac:spMkLst>
        </pc:spChg>
        <pc:picChg chg="mod">
          <ac:chgData name="Lenni Lobel" userId="38f762f444469328" providerId="LiveId" clId="{8E72B6CF-AC8F-4901-8240-2A5002DBCA06}" dt="2020-02-18T20:06:59.298" v="452" actId="1076"/>
          <ac:picMkLst>
            <pc:docMk/>
            <pc:sldMk cId="4166646050" sldId="1321"/>
            <ac:picMk id="2" creationId="{8052165E-3F33-4165-B10D-271456F6743D}"/>
          </ac:picMkLst>
        </pc:picChg>
        <pc:cxnChg chg="add del">
          <ac:chgData name="Lenni Lobel" userId="38f762f444469328" providerId="LiveId" clId="{8E72B6CF-AC8F-4901-8240-2A5002DBCA06}" dt="2020-02-18T20:07:25.982" v="463" actId="478"/>
          <ac:cxnSpMkLst>
            <pc:docMk/>
            <pc:sldMk cId="4166646050" sldId="1321"/>
            <ac:cxnSpMk id="5" creationId="{E3E4F818-FEA4-449E-911A-29CD12867676}"/>
          </ac:cxnSpMkLst>
        </pc:cxnChg>
      </pc:sldChg>
      <pc:sldChg chg="addSp delSp modSp add mod modAnim">
        <pc:chgData name="Lenni Lobel" userId="38f762f444469328" providerId="LiveId" clId="{8E72B6CF-AC8F-4901-8240-2A5002DBCA06}" dt="2020-02-18T20:07:52.702" v="468"/>
        <pc:sldMkLst>
          <pc:docMk/>
          <pc:sldMk cId="1353936796" sldId="1322"/>
        </pc:sldMkLst>
        <pc:spChg chg="del">
          <ac:chgData name="Lenni Lobel" userId="38f762f444469328" providerId="LiveId" clId="{8E72B6CF-AC8F-4901-8240-2A5002DBCA06}" dt="2020-02-18T20:07:34.541" v="466" actId="478"/>
          <ac:spMkLst>
            <pc:docMk/>
            <pc:sldMk cId="1353936796" sldId="1322"/>
            <ac:spMk id="4" creationId="{1219E229-2134-425A-80FD-6D65A78B6F2F}"/>
          </ac:spMkLst>
        </pc:spChg>
        <pc:spChg chg="add del">
          <ac:chgData name="Lenni Lobel" userId="38f762f444469328" providerId="LiveId" clId="{8E72B6CF-AC8F-4901-8240-2A5002DBCA06}" dt="2020-02-18T20:07:52.702" v="468"/>
          <ac:spMkLst>
            <pc:docMk/>
            <pc:sldMk cId="1353936796" sldId="1322"/>
            <ac:spMk id="6" creationId="{2CF9977C-738E-4213-9326-7B9BC6EECDEB}"/>
          </ac:spMkLst>
        </pc:spChg>
        <pc:spChg chg="add del">
          <ac:chgData name="Lenni Lobel" userId="38f762f444469328" providerId="LiveId" clId="{8E72B6CF-AC8F-4901-8240-2A5002DBCA06}" dt="2020-02-18T20:07:52.702" v="468"/>
          <ac:spMkLst>
            <pc:docMk/>
            <pc:sldMk cId="1353936796" sldId="1322"/>
            <ac:spMk id="7" creationId="{EFC7EF7F-7972-48F9-BDB5-A41F9CCB9550}"/>
          </ac:spMkLst>
        </pc:spChg>
        <pc:cxnChg chg="mod">
          <ac:chgData name="Lenni Lobel" userId="38f762f444469328" providerId="LiveId" clId="{8E72B6CF-AC8F-4901-8240-2A5002DBCA06}" dt="2020-02-18T20:07:31.989" v="465" actId="1076"/>
          <ac:cxnSpMkLst>
            <pc:docMk/>
            <pc:sldMk cId="1353936796" sldId="1322"/>
            <ac:cxnSpMk id="5" creationId="{E3E4F818-FEA4-449E-911A-29CD12867676}"/>
          </ac:cxnSpMkLst>
        </pc:cxnChg>
      </pc:sldChg>
      <pc:sldChg chg="modSp add mod ord">
        <pc:chgData name="Lenni Lobel" userId="38f762f444469328" providerId="LiveId" clId="{8E72B6CF-AC8F-4901-8240-2A5002DBCA06}" dt="2020-02-18T20:09:01.727" v="500" actId="1036"/>
        <pc:sldMkLst>
          <pc:docMk/>
          <pc:sldMk cId="705234003" sldId="1323"/>
        </pc:sldMkLst>
        <pc:cxnChg chg="mod">
          <ac:chgData name="Lenni Lobel" userId="38f762f444469328" providerId="LiveId" clId="{8E72B6CF-AC8F-4901-8240-2A5002DBCA06}" dt="2020-02-18T20:09:01.727" v="500" actId="1036"/>
          <ac:cxnSpMkLst>
            <pc:docMk/>
            <pc:sldMk cId="705234003" sldId="1323"/>
            <ac:cxnSpMk id="5" creationId="{E3E4F818-FEA4-449E-911A-29CD12867676}"/>
          </ac:cxnSpMkLst>
        </pc:cxnChg>
      </pc:sldChg>
      <pc:sldChg chg="delSp add del mod ord delAnim">
        <pc:chgData name="Lenni Lobel" userId="38f762f444469328" providerId="LiveId" clId="{8E72B6CF-AC8F-4901-8240-2A5002DBCA06}" dt="2020-02-18T20:11:02.908" v="510" actId="47"/>
        <pc:sldMkLst>
          <pc:docMk/>
          <pc:sldMk cId="2839335628" sldId="1324"/>
        </pc:sldMkLst>
        <pc:spChg chg="del">
          <ac:chgData name="Lenni Lobel" userId="38f762f444469328" providerId="LiveId" clId="{8E72B6CF-AC8F-4901-8240-2A5002DBCA06}" dt="2020-02-18T20:10:50.079" v="506" actId="478"/>
          <ac:spMkLst>
            <pc:docMk/>
            <pc:sldMk cId="2839335628" sldId="1324"/>
            <ac:spMk id="3" creationId="{F0FEC8AE-AF32-4DB1-B32B-5F87B66B9B7E}"/>
          </ac:spMkLst>
        </pc:spChg>
      </pc:sldChg>
      <pc:sldChg chg="delSp add mod ord">
        <pc:chgData name="Lenni Lobel" userId="38f762f444469328" providerId="LiveId" clId="{8E72B6CF-AC8F-4901-8240-2A5002DBCA06}" dt="2020-02-18T20:11:05.574" v="511" actId="478"/>
        <pc:sldMkLst>
          <pc:docMk/>
          <pc:sldMk cId="1962345225" sldId="1325"/>
        </pc:sldMkLst>
        <pc:cxnChg chg="del">
          <ac:chgData name="Lenni Lobel" userId="38f762f444469328" providerId="LiveId" clId="{8E72B6CF-AC8F-4901-8240-2A5002DBCA06}" dt="2020-02-18T20:11:05.574" v="511" actId="478"/>
          <ac:cxnSpMkLst>
            <pc:docMk/>
            <pc:sldMk cId="1962345225" sldId="1325"/>
            <ac:cxnSpMk id="5" creationId="{E3E4F818-FEA4-449E-911A-29CD12867676}"/>
          </ac:cxnSpMkLst>
        </pc:cxnChg>
      </pc:sldChg>
      <pc:sldChg chg="addSp delSp modSp add mod ord delAnim modAnim">
        <pc:chgData name="Lenni Lobel" userId="38f762f444469328" providerId="LiveId" clId="{8E72B6CF-AC8F-4901-8240-2A5002DBCA06}" dt="2020-02-18T20:38:30.943" v="661"/>
        <pc:sldMkLst>
          <pc:docMk/>
          <pc:sldMk cId="644529612" sldId="1326"/>
        </pc:sldMkLst>
        <pc:spChg chg="add mod">
          <ac:chgData name="Lenni Lobel" userId="38f762f444469328" providerId="LiveId" clId="{8E72B6CF-AC8F-4901-8240-2A5002DBCA06}" dt="2020-02-18T20:36:58.480" v="643" actId="14100"/>
          <ac:spMkLst>
            <pc:docMk/>
            <pc:sldMk cId="644529612" sldId="1326"/>
            <ac:spMk id="4" creationId="{108D72E9-B5AE-4337-87E0-433A86567A78}"/>
          </ac:spMkLst>
        </pc:spChg>
        <pc:spChg chg="add del">
          <ac:chgData name="Lenni Lobel" userId="38f762f444469328" providerId="LiveId" clId="{8E72B6CF-AC8F-4901-8240-2A5002DBCA06}" dt="2020-02-18T20:37:01.532" v="644" actId="478"/>
          <ac:spMkLst>
            <pc:docMk/>
            <pc:sldMk cId="644529612" sldId="1326"/>
            <ac:spMk id="5" creationId="{452BF4B6-1031-4ECE-9EF0-556984347F3F}"/>
          </ac:spMkLst>
        </pc:spChg>
        <pc:picChg chg="del">
          <ac:chgData name="Lenni Lobel" userId="38f762f444469328" providerId="LiveId" clId="{8E72B6CF-AC8F-4901-8240-2A5002DBCA06}" dt="2020-02-18T20:16:53.136" v="515" actId="478"/>
          <ac:picMkLst>
            <pc:docMk/>
            <pc:sldMk cId="644529612" sldId="1326"/>
            <ac:picMk id="2" creationId="{8052165E-3F33-4165-B10D-271456F6743D}"/>
          </ac:picMkLst>
        </pc:picChg>
        <pc:picChg chg="add">
          <ac:chgData name="Lenni Lobel" userId="38f762f444469328" providerId="LiveId" clId="{8E72B6CF-AC8F-4901-8240-2A5002DBCA06}" dt="2020-02-18T20:17:03.808" v="524"/>
          <ac:picMkLst>
            <pc:docMk/>
            <pc:sldMk cId="644529612" sldId="1326"/>
            <ac:picMk id="3" creationId="{9682014E-F62F-48F8-8CCB-0F4FCC99406C}"/>
          </ac:picMkLst>
        </pc:picChg>
      </pc:sldChg>
      <pc:sldChg chg="addSp modSp add mod modAnim">
        <pc:chgData name="Lenni Lobel" userId="38f762f444469328" providerId="LiveId" clId="{8E72B6CF-AC8F-4901-8240-2A5002DBCA06}" dt="2020-02-18T20:39:06.974" v="665"/>
        <pc:sldMkLst>
          <pc:docMk/>
          <pc:sldMk cId="2597080828" sldId="1327"/>
        </pc:sldMkLst>
        <pc:spChg chg="add mod">
          <ac:chgData name="Lenni Lobel" userId="38f762f444469328" providerId="LiveId" clId="{8E72B6CF-AC8F-4901-8240-2A5002DBCA06}" dt="2020-02-18T20:37:31.951" v="653" actId="1037"/>
          <ac:spMkLst>
            <pc:docMk/>
            <pc:sldMk cId="2597080828" sldId="1327"/>
            <ac:spMk id="3" creationId="{403F2A6C-B226-4E06-B8BE-466FB01F0C54}"/>
          </ac:spMkLst>
        </pc:spChg>
        <pc:spChg chg="add mod">
          <ac:chgData name="Lenni Lobel" userId="38f762f444469328" providerId="LiveId" clId="{8E72B6CF-AC8F-4901-8240-2A5002DBCA06}" dt="2020-02-18T20:37:45.292" v="657" actId="14100"/>
          <ac:spMkLst>
            <pc:docMk/>
            <pc:sldMk cId="2597080828" sldId="1327"/>
            <ac:spMk id="4" creationId="{58E6DD68-A4FB-4F56-90E9-4DF69F5FD606}"/>
          </ac:spMkLst>
        </pc:spChg>
        <pc:picChg chg="add">
          <ac:chgData name="Lenni Lobel" userId="38f762f444469328" providerId="LiveId" clId="{8E72B6CF-AC8F-4901-8240-2A5002DBCA06}" dt="2020-02-18T20:17:32.814" v="525"/>
          <ac:picMkLst>
            <pc:docMk/>
            <pc:sldMk cId="2597080828" sldId="1327"/>
            <ac:picMk id="2" creationId="{14A43B09-4840-4BBF-9619-4C781960726B}"/>
          </ac:picMkLst>
        </pc:picChg>
      </pc:sldChg>
      <pc:sldChg chg="addSp delSp add mod">
        <pc:chgData name="Lenni Lobel" userId="38f762f444469328" providerId="LiveId" clId="{8E72B6CF-AC8F-4901-8240-2A5002DBCA06}" dt="2020-02-18T20:27:26.896" v="593"/>
        <pc:sldMkLst>
          <pc:docMk/>
          <pc:sldMk cId="1932981131" sldId="1328"/>
        </pc:sldMkLst>
        <pc:picChg chg="add del">
          <ac:chgData name="Lenni Lobel" userId="38f762f444469328" providerId="LiveId" clId="{8E72B6CF-AC8F-4901-8240-2A5002DBCA06}" dt="2020-02-18T20:27:26.295" v="592" actId="478"/>
          <ac:picMkLst>
            <pc:docMk/>
            <pc:sldMk cId="1932981131" sldId="1328"/>
            <ac:picMk id="2" creationId="{A5CCE07F-C0F6-473F-88DC-10B49DC23F9B}"/>
          </ac:picMkLst>
        </pc:picChg>
        <pc:picChg chg="add del">
          <ac:chgData name="Lenni Lobel" userId="38f762f444469328" providerId="LiveId" clId="{8E72B6CF-AC8F-4901-8240-2A5002DBCA06}" dt="2020-02-18T20:26:24.888" v="585"/>
          <ac:picMkLst>
            <pc:docMk/>
            <pc:sldMk cId="1932981131" sldId="1328"/>
            <ac:picMk id="3" creationId="{23A1B262-C350-4EBA-90EE-3130425FB293}"/>
          </ac:picMkLst>
        </pc:picChg>
        <pc:picChg chg="add del">
          <ac:chgData name="Lenni Lobel" userId="38f762f444469328" providerId="LiveId" clId="{8E72B6CF-AC8F-4901-8240-2A5002DBCA06}" dt="2020-02-18T20:27:23.868" v="591"/>
          <ac:picMkLst>
            <pc:docMk/>
            <pc:sldMk cId="1932981131" sldId="1328"/>
            <ac:picMk id="4" creationId="{C7D1EEA3-718D-48D1-A49C-F8AD702FF3AA}"/>
          </ac:picMkLst>
        </pc:picChg>
        <pc:picChg chg="add">
          <ac:chgData name="Lenni Lobel" userId="38f762f444469328" providerId="LiveId" clId="{8E72B6CF-AC8F-4901-8240-2A5002DBCA06}" dt="2020-02-18T20:27:26.896" v="593"/>
          <ac:picMkLst>
            <pc:docMk/>
            <pc:sldMk cId="1932981131" sldId="1328"/>
            <ac:picMk id="5" creationId="{6954A5BD-E68F-4D14-9F44-A140F0AAF671}"/>
          </ac:picMkLst>
        </pc:picChg>
      </pc:sldChg>
      <pc:sldChg chg="addSp delSp add mod">
        <pc:chgData name="Lenni Lobel" userId="38f762f444469328" providerId="LiveId" clId="{8E72B6CF-AC8F-4901-8240-2A5002DBCA06}" dt="2020-02-18T20:26:24.818" v="584" actId="478"/>
        <pc:sldMkLst>
          <pc:docMk/>
          <pc:sldMk cId="1957956926" sldId="1329"/>
        </pc:sldMkLst>
        <pc:picChg chg="add del">
          <ac:chgData name="Lenni Lobel" userId="38f762f444469328" providerId="LiveId" clId="{8E72B6CF-AC8F-4901-8240-2A5002DBCA06}" dt="2020-02-18T20:26:24.818" v="584" actId="478"/>
          <ac:picMkLst>
            <pc:docMk/>
            <pc:sldMk cId="1957956926" sldId="1329"/>
            <ac:picMk id="2" creationId="{08058DB2-58FB-49AF-982C-FAA8AB978996}"/>
          </ac:picMkLst>
        </pc:picChg>
        <pc:picChg chg="add del">
          <ac:chgData name="Lenni Lobel" userId="38f762f444469328" providerId="LiveId" clId="{8E72B6CF-AC8F-4901-8240-2A5002DBCA06}" dt="2020-02-18T20:18:17.869" v="529"/>
          <ac:picMkLst>
            <pc:docMk/>
            <pc:sldMk cId="1957956926" sldId="1329"/>
            <ac:picMk id="3" creationId="{3780A409-3D02-48F5-AAB5-E0BCCB36A659}"/>
          </ac:picMkLst>
        </pc:picChg>
        <pc:picChg chg="add del">
          <ac:chgData name="Lenni Lobel" userId="38f762f444469328" providerId="LiveId" clId="{8E72B6CF-AC8F-4901-8240-2A5002DBCA06}" dt="2020-02-18T20:26:24.803" v="583"/>
          <ac:picMkLst>
            <pc:docMk/>
            <pc:sldMk cId="1957956926" sldId="1329"/>
            <ac:picMk id="4" creationId="{7D850259-71FE-4449-B9A5-EBCFAD059B7C}"/>
          </ac:picMkLst>
        </pc:picChg>
        <pc:picChg chg="add del">
          <ac:chgData name="Lenni Lobel" userId="38f762f444469328" providerId="LiveId" clId="{8E72B6CF-AC8F-4901-8240-2A5002DBCA06}" dt="2020-02-18T20:24:49.595" v="565"/>
          <ac:picMkLst>
            <pc:docMk/>
            <pc:sldMk cId="1957956926" sldId="1329"/>
            <ac:picMk id="5" creationId="{59368B04-702E-4E33-9015-71FD0619171D}"/>
          </ac:picMkLst>
        </pc:picChg>
      </pc:sldChg>
      <pc:sldChg chg="addSp delSp add mod">
        <pc:chgData name="Lenni Lobel" userId="38f762f444469328" providerId="LiveId" clId="{8E72B6CF-AC8F-4901-8240-2A5002DBCA06}" dt="2020-02-18T20:26:24.070" v="582" actId="478"/>
        <pc:sldMkLst>
          <pc:docMk/>
          <pc:sldMk cId="2891341244" sldId="1330"/>
        </pc:sldMkLst>
        <pc:picChg chg="add del">
          <ac:chgData name="Lenni Lobel" userId="38f762f444469328" providerId="LiveId" clId="{8E72B6CF-AC8F-4901-8240-2A5002DBCA06}" dt="2020-02-18T20:26:24.070" v="582" actId="478"/>
          <ac:picMkLst>
            <pc:docMk/>
            <pc:sldMk cId="2891341244" sldId="1330"/>
            <ac:picMk id="2" creationId="{8F237759-182E-4C49-92AB-4131FCA7CB1D}"/>
          </ac:picMkLst>
        </pc:picChg>
        <pc:picChg chg="add del">
          <ac:chgData name="Lenni Lobel" userId="38f762f444469328" providerId="LiveId" clId="{8E72B6CF-AC8F-4901-8240-2A5002DBCA06}" dt="2020-02-18T20:26:23.773" v="581"/>
          <ac:picMkLst>
            <pc:docMk/>
            <pc:sldMk cId="2891341244" sldId="1330"/>
            <ac:picMk id="3" creationId="{4EDBD94F-2F26-4B5C-A215-138F1CEE6B9A}"/>
          </ac:picMkLst>
        </pc:picChg>
      </pc:sldChg>
      <pc:sldChg chg="addSp delSp add mod">
        <pc:chgData name="Lenni Lobel" userId="38f762f444469328" providerId="LiveId" clId="{8E72B6CF-AC8F-4901-8240-2A5002DBCA06}" dt="2020-02-18T20:26:22.962" v="577" actId="478"/>
        <pc:sldMkLst>
          <pc:docMk/>
          <pc:sldMk cId="4114815789" sldId="1331"/>
        </pc:sldMkLst>
        <pc:picChg chg="add del">
          <ac:chgData name="Lenni Lobel" userId="38f762f444469328" providerId="LiveId" clId="{8E72B6CF-AC8F-4901-8240-2A5002DBCA06}" dt="2020-02-18T20:26:22.962" v="577" actId="478"/>
          <ac:picMkLst>
            <pc:docMk/>
            <pc:sldMk cId="4114815789" sldId="1331"/>
            <ac:picMk id="2" creationId="{236C6E06-DF57-45B7-955A-5CBE46ADCDCC}"/>
          </ac:picMkLst>
        </pc:picChg>
        <pc:picChg chg="add del">
          <ac:chgData name="Lenni Lobel" userId="38f762f444469328" providerId="LiveId" clId="{8E72B6CF-AC8F-4901-8240-2A5002DBCA06}" dt="2020-02-18T20:26:22.962" v="576"/>
          <ac:picMkLst>
            <pc:docMk/>
            <pc:sldMk cId="4114815789" sldId="1331"/>
            <ac:picMk id="3" creationId="{B421FBB0-C920-4E64-9D3D-64137ABB9982}"/>
          </ac:picMkLst>
        </pc:picChg>
      </pc:sldChg>
      <pc:sldChg chg="addSp delSp add mod">
        <pc:chgData name="Lenni Lobel" userId="38f762f444469328" providerId="LiveId" clId="{8E72B6CF-AC8F-4901-8240-2A5002DBCA06}" dt="2020-02-18T20:29:03.641" v="599"/>
        <pc:sldMkLst>
          <pc:docMk/>
          <pc:sldMk cId="4281235464" sldId="1332"/>
        </pc:sldMkLst>
        <pc:picChg chg="add del">
          <ac:chgData name="Lenni Lobel" userId="38f762f444469328" providerId="LiveId" clId="{8E72B6CF-AC8F-4901-8240-2A5002DBCA06}" dt="2020-02-18T20:28:40.048" v="596" actId="478"/>
          <ac:picMkLst>
            <pc:docMk/>
            <pc:sldMk cId="4281235464" sldId="1332"/>
            <ac:picMk id="2" creationId="{CD669407-D683-459D-8B3C-2D6193B10832}"/>
          </ac:picMkLst>
        </pc:picChg>
        <pc:picChg chg="add del">
          <ac:chgData name="Lenni Lobel" userId="38f762f444469328" providerId="LiveId" clId="{8E72B6CF-AC8F-4901-8240-2A5002DBCA06}" dt="2020-02-18T20:26:22.091" v="574"/>
          <ac:picMkLst>
            <pc:docMk/>
            <pc:sldMk cId="4281235464" sldId="1332"/>
            <ac:picMk id="3" creationId="{75DBC771-7FBE-4D10-B095-2ACEEFA93A09}"/>
          </ac:picMkLst>
        </pc:picChg>
        <pc:picChg chg="add">
          <ac:chgData name="Lenni Lobel" userId="38f762f444469328" providerId="LiveId" clId="{8E72B6CF-AC8F-4901-8240-2A5002DBCA06}" dt="2020-02-18T20:28:46.931" v="597"/>
          <ac:picMkLst>
            <pc:docMk/>
            <pc:sldMk cId="4281235464" sldId="1332"/>
            <ac:picMk id="4" creationId="{C2D4FDEE-F1A8-4960-A1C3-D65AF248EBA1}"/>
          </ac:picMkLst>
        </pc:picChg>
        <pc:picChg chg="add del">
          <ac:chgData name="Lenni Lobel" userId="38f762f444469328" providerId="LiveId" clId="{8E72B6CF-AC8F-4901-8240-2A5002DBCA06}" dt="2020-02-18T20:29:03.641" v="599"/>
          <ac:picMkLst>
            <pc:docMk/>
            <pc:sldMk cId="4281235464" sldId="1332"/>
            <ac:picMk id="5" creationId="{AA30C1AF-408F-4F45-AFC9-AB6F8626FF71}"/>
          </ac:picMkLst>
        </pc:picChg>
      </pc:sldChg>
      <pc:sldChg chg="addSp add del">
        <pc:chgData name="Lenni Lobel" userId="38f762f444469328" providerId="LiveId" clId="{8E72B6CF-AC8F-4901-8240-2A5002DBCA06}" dt="2020-02-18T20:28:19.252" v="594" actId="47"/>
        <pc:sldMkLst>
          <pc:docMk/>
          <pc:sldMk cId="2393234931" sldId="1333"/>
        </pc:sldMkLst>
        <pc:picChg chg="add">
          <ac:chgData name="Lenni Lobel" userId="38f762f444469328" providerId="LiveId" clId="{8E72B6CF-AC8F-4901-8240-2A5002DBCA06}" dt="2020-02-18T20:19:37.970" v="538"/>
          <ac:picMkLst>
            <pc:docMk/>
            <pc:sldMk cId="2393234931" sldId="1333"/>
            <ac:picMk id="2" creationId="{61FB8778-3126-429C-9167-414A1E0173FD}"/>
          </ac:picMkLst>
        </pc:picChg>
      </pc:sldChg>
      <pc:sldChg chg="addSp add del">
        <pc:chgData name="Lenni Lobel" userId="38f762f444469328" providerId="LiveId" clId="{8E72B6CF-AC8F-4901-8240-2A5002DBCA06}" dt="2020-02-18T20:28:19.252" v="594" actId="47"/>
        <pc:sldMkLst>
          <pc:docMk/>
          <pc:sldMk cId="1326312406" sldId="1334"/>
        </pc:sldMkLst>
        <pc:picChg chg="add">
          <ac:chgData name="Lenni Lobel" userId="38f762f444469328" providerId="LiveId" clId="{8E72B6CF-AC8F-4901-8240-2A5002DBCA06}" dt="2020-02-18T20:20:02.597" v="539"/>
          <ac:picMkLst>
            <pc:docMk/>
            <pc:sldMk cId="1326312406" sldId="1334"/>
            <ac:picMk id="2" creationId="{AC888037-1EDD-4A47-9394-1900577362AF}"/>
          </ac:picMkLst>
        </pc:picChg>
      </pc:sldChg>
      <pc:sldChg chg="add del ord">
        <pc:chgData name="Lenni Lobel" userId="38f762f444469328" providerId="LiveId" clId="{8E72B6CF-AC8F-4901-8240-2A5002DBCA06}" dt="2020-02-18T20:26:23.071" v="578" actId="47"/>
        <pc:sldMkLst>
          <pc:docMk/>
          <pc:sldMk cId="1261266731" sldId="1335"/>
        </pc:sldMkLst>
      </pc:sldChg>
      <pc:sldChg chg="addSp add del">
        <pc:chgData name="Lenni Lobel" userId="38f762f444469328" providerId="LiveId" clId="{8E72B6CF-AC8F-4901-8240-2A5002DBCA06}" dt="2020-02-18T20:28:19.252" v="594" actId="47"/>
        <pc:sldMkLst>
          <pc:docMk/>
          <pc:sldMk cId="1513180350" sldId="1336"/>
        </pc:sldMkLst>
        <pc:picChg chg="add">
          <ac:chgData name="Lenni Lobel" userId="38f762f444469328" providerId="LiveId" clId="{8E72B6CF-AC8F-4901-8240-2A5002DBCA06}" dt="2020-02-18T20:20:54.913" v="543"/>
          <ac:picMkLst>
            <pc:docMk/>
            <pc:sldMk cId="1513180350" sldId="1336"/>
            <ac:picMk id="2" creationId="{38448E33-AD2C-4899-8200-BC90A9737FB3}"/>
          </ac:picMkLst>
        </pc:picChg>
      </pc:sldChg>
      <pc:sldChg chg="addSp add del">
        <pc:chgData name="Lenni Lobel" userId="38f762f444469328" providerId="LiveId" clId="{8E72B6CF-AC8F-4901-8240-2A5002DBCA06}" dt="2020-02-18T20:28:19.252" v="594" actId="47"/>
        <pc:sldMkLst>
          <pc:docMk/>
          <pc:sldMk cId="2993716614" sldId="1337"/>
        </pc:sldMkLst>
        <pc:picChg chg="add">
          <ac:chgData name="Lenni Lobel" userId="38f762f444469328" providerId="LiveId" clId="{8E72B6CF-AC8F-4901-8240-2A5002DBCA06}" dt="2020-02-18T20:21:18.756" v="549"/>
          <ac:picMkLst>
            <pc:docMk/>
            <pc:sldMk cId="2993716614" sldId="1337"/>
            <ac:picMk id="2" creationId="{604A8A46-CDCF-4E8C-9697-00DD5675E43D}"/>
          </ac:picMkLst>
        </pc:picChg>
      </pc:sldChg>
      <pc:sldChg chg="addSp add del">
        <pc:chgData name="Lenni Lobel" userId="38f762f444469328" providerId="LiveId" clId="{8E72B6CF-AC8F-4901-8240-2A5002DBCA06}" dt="2020-02-18T20:28:19.252" v="594" actId="47"/>
        <pc:sldMkLst>
          <pc:docMk/>
          <pc:sldMk cId="2145125839" sldId="1338"/>
        </pc:sldMkLst>
        <pc:picChg chg="add">
          <ac:chgData name="Lenni Lobel" userId="38f762f444469328" providerId="LiveId" clId="{8E72B6CF-AC8F-4901-8240-2A5002DBCA06}" dt="2020-02-18T20:21:36.995" v="552"/>
          <ac:picMkLst>
            <pc:docMk/>
            <pc:sldMk cId="2145125839" sldId="1338"/>
            <ac:picMk id="2" creationId="{AFA82A25-E2A3-4117-A5FD-C46C5488ABE0}"/>
          </ac:picMkLst>
        </pc:picChg>
      </pc:sldChg>
      <pc:sldChg chg="addSp delSp add mod">
        <pc:chgData name="Lenni Lobel" userId="38f762f444469328" providerId="LiveId" clId="{8E72B6CF-AC8F-4901-8240-2A5002DBCA06}" dt="2020-02-18T20:45:38.944" v="730"/>
        <pc:sldMkLst>
          <pc:docMk/>
          <pc:sldMk cId="2190212000" sldId="1339"/>
        </pc:sldMkLst>
        <pc:picChg chg="add del">
          <ac:chgData name="Lenni Lobel" userId="38f762f444469328" providerId="LiveId" clId="{8E72B6CF-AC8F-4901-8240-2A5002DBCA06}" dt="2020-02-18T20:26:25.993" v="588"/>
          <ac:picMkLst>
            <pc:docMk/>
            <pc:sldMk cId="2190212000" sldId="1339"/>
            <ac:picMk id="2" creationId="{BB4FF7EF-EE36-46D1-AA02-9C20A37FDF3C}"/>
          </ac:picMkLst>
        </pc:picChg>
        <pc:picChg chg="add del">
          <ac:chgData name="Lenni Lobel" userId="38f762f444469328" providerId="LiveId" clId="{8E72B6CF-AC8F-4901-8240-2A5002DBCA06}" dt="2020-02-18T20:29:14.776" v="601" actId="478"/>
          <ac:picMkLst>
            <pc:docMk/>
            <pc:sldMk cId="2190212000" sldId="1339"/>
            <ac:picMk id="3" creationId="{700A296A-80AA-49CF-B905-EFFB363A638A}"/>
          </ac:picMkLst>
        </pc:picChg>
        <pc:picChg chg="add del">
          <ac:chgData name="Lenni Lobel" userId="38f762f444469328" providerId="LiveId" clId="{8E72B6CF-AC8F-4901-8240-2A5002DBCA06}" dt="2020-02-18T20:45:38.556" v="729" actId="478"/>
          <ac:picMkLst>
            <pc:docMk/>
            <pc:sldMk cId="2190212000" sldId="1339"/>
            <ac:picMk id="4" creationId="{691ED11A-023D-4667-88D3-A2BDC3543048}"/>
          </ac:picMkLst>
        </pc:picChg>
        <pc:picChg chg="add del">
          <ac:chgData name="Lenni Lobel" userId="38f762f444469328" providerId="LiveId" clId="{8E72B6CF-AC8F-4901-8240-2A5002DBCA06}" dt="2020-02-18T20:29:30.351" v="604"/>
          <ac:picMkLst>
            <pc:docMk/>
            <pc:sldMk cId="2190212000" sldId="1339"/>
            <ac:picMk id="5" creationId="{5CEEF94D-867A-4AA5-84FD-206BA6996CF9}"/>
          </ac:picMkLst>
        </pc:picChg>
        <pc:picChg chg="add">
          <ac:chgData name="Lenni Lobel" userId="38f762f444469328" providerId="LiveId" clId="{8E72B6CF-AC8F-4901-8240-2A5002DBCA06}" dt="2020-02-18T20:45:38.944" v="730"/>
          <ac:picMkLst>
            <pc:docMk/>
            <pc:sldMk cId="2190212000" sldId="1339"/>
            <ac:picMk id="6" creationId="{3052A0BD-34D3-432B-A050-FE125D2B02FC}"/>
          </ac:picMkLst>
        </pc:picChg>
      </pc:sldChg>
      <pc:sldChg chg="addSp delSp modSp add mod modAnim">
        <pc:chgData name="Lenni Lobel" userId="38f762f444469328" providerId="LiveId" clId="{8E72B6CF-AC8F-4901-8240-2A5002DBCA06}" dt="2020-02-18T20:45:54.838" v="733" actId="167"/>
        <pc:sldMkLst>
          <pc:docMk/>
          <pc:sldMk cId="470659990" sldId="1340"/>
        </pc:sldMkLst>
        <pc:spChg chg="add mod">
          <ac:chgData name="Lenni Lobel" userId="38f762f444469328" providerId="LiveId" clId="{8E72B6CF-AC8F-4901-8240-2A5002DBCA06}" dt="2020-02-18T20:40:20.825" v="675" actId="14100"/>
          <ac:spMkLst>
            <pc:docMk/>
            <pc:sldMk cId="470659990" sldId="1340"/>
            <ac:spMk id="4" creationId="{40D24EA9-9DFA-45E4-8965-246E1C7D8145}"/>
          </ac:spMkLst>
        </pc:spChg>
        <pc:spChg chg="add mod">
          <ac:chgData name="Lenni Lobel" userId="38f762f444469328" providerId="LiveId" clId="{8E72B6CF-AC8F-4901-8240-2A5002DBCA06}" dt="2020-02-18T20:40:33.280" v="679" actId="1036"/>
          <ac:spMkLst>
            <pc:docMk/>
            <pc:sldMk cId="470659990" sldId="1340"/>
            <ac:spMk id="5" creationId="{53F8FEB4-2AE1-40A5-9E79-B61CD7A03001}"/>
          </ac:spMkLst>
        </pc:spChg>
        <pc:picChg chg="add del">
          <ac:chgData name="Lenni Lobel" userId="38f762f444469328" providerId="LiveId" clId="{8E72B6CF-AC8F-4901-8240-2A5002DBCA06}" dt="2020-02-18T20:26:25.627" v="587"/>
          <ac:picMkLst>
            <pc:docMk/>
            <pc:sldMk cId="470659990" sldId="1340"/>
            <ac:picMk id="2" creationId="{643857EB-C5FB-4EC2-86D1-7B9E81B48B3E}"/>
          </ac:picMkLst>
        </pc:picChg>
        <pc:picChg chg="add del">
          <ac:chgData name="Lenni Lobel" userId="38f762f444469328" providerId="LiveId" clId="{8E72B6CF-AC8F-4901-8240-2A5002DBCA06}" dt="2020-02-18T20:45:51.912" v="731" actId="478"/>
          <ac:picMkLst>
            <pc:docMk/>
            <pc:sldMk cId="470659990" sldId="1340"/>
            <ac:picMk id="3" creationId="{F8220C97-4983-469C-B64E-A7A3E4488B04}"/>
          </ac:picMkLst>
        </pc:picChg>
        <pc:picChg chg="add ord">
          <ac:chgData name="Lenni Lobel" userId="38f762f444469328" providerId="LiveId" clId="{8E72B6CF-AC8F-4901-8240-2A5002DBCA06}" dt="2020-02-18T20:45:54.838" v="733" actId="167"/>
          <ac:picMkLst>
            <pc:docMk/>
            <pc:sldMk cId="470659990" sldId="1340"/>
            <ac:picMk id="6" creationId="{9F0E15A0-07C2-4372-9C0C-80E3298EC58B}"/>
          </ac:picMkLst>
        </pc:picChg>
      </pc:sldChg>
      <pc:sldChg chg="addSp delSp modSp add mod modAnim">
        <pc:chgData name="Lenni Lobel" userId="38f762f444469328" providerId="LiveId" clId="{8E72B6CF-AC8F-4901-8240-2A5002DBCA06}" dt="2020-02-18T20:46:40.725" v="739" actId="167"/>
        <pc:sldMkLst>
          <pc:docMk/>
          <pc:sldMk cId="3056626732" sldId="1341"/>
        </pc:sldMkLst>
        <pc:spChg chg="add mod">
          <ac:chgData name="Lenni Lobel" userId="38f762f444469328" providerId="LiveId" clId="{8E72B6CF-AC8F-4901-8240-2A5002DBCA06}" dt="2020-02-18T20:41:54.675" v="699" actId="14100"/>
          <ac:spMkLst>
            <pc:docMk/>
            <pc:sldMk cId="3056626732" sldId="1341"/>
            <ac:spMk id="3" creationId="{426B6847-DC20-407E-849F-05DE1B1A4DE1}"/>
          </ac:spMkLst>
        </pc:spChg>
        <pc:picChg chg="add del">
          <ac:chgData name="Lenni Lobel" userId="38f762f444469328" providerId="LiveId" clId="{8E72B6CF-AC8F-4901-8240-2A5002DBCA06}" dt="2020-02-18T20:46:34.261" v="737" actId="478"/>
          <ac:picMkLst>
            <pc:docMk/>
            <pc:sldMk cId="3056626732" sldId="1341"/>
            <ac:picMk id="2" creationId="{45D10BC0-03A5-4FF4-8C56-8417B944BF65}"/>
          </ac:picMkLst>
        </pc:picChg>
        <pc:picChg chg="add ord">
          <ac:chgData name="Lenni Lobel" userId="38f762f444469328" providerId="LiveId" clId="{8E72B6CF-AC8F-4901-8240-2A5002DBCA06}" dt="2020-02-18T20:46:40.725" v="739" actId="167"/>
          <ac:picMkLst>
            <pc:docMk/>
            <pc:sldMk cId="3056626732" sldId="1341"/>
            <ac:picMk id="4" creationId="{ECD3AF38-D243-4B07-9588-E89A23B04FF2}"/>
          </ac:picMkLst>
        </pc:picChg>
      </pc:sldChg>
      <pc:sldChg chg="add del ord">
        <pc:chgData name="Lenni Lobel" userId="38f762f444469328" providerId="LiveId" clId="{8E72B6CF-AC8F-4901-8240-2A5002DBCA06}" dt="2020-02-18T20:28:19.252" v="594" actId="47"/>
        <pc:sldMkLst>
          <pc:docMk/>
          <pc:sldMk cId="617482348" sldId="1342"/>
        </pc:sldMkLst>
      </pc:sldChg>
      <pc:sldChg chg="addSp delSp add del ord">
        <pc:chgData name="Lenni Lobel" userId="38f762f444469328" providerId="LiveId" clId="{8E72B6CF-AC8F-4901-8240-2A5002DBCA06}" dt="2020-02-18T20:28:19.252" v="594" actId="47"/>
        <pc:sldMkLst>
          <pc:docMk/>
          <pc:sldMk cId="40531507" sldId="1343"/>
        </pc:sldMkLst>
        <pc:picChg chg="add del">
          <ac:chgData name="Lenni Lobel" userId="38f762f444469328" providerId="LiveId" clId="{8E72B6CF-AC8F-4901-8240-2A5002DBCA06}" dt="2020-02-18T20:21:16.902" v="548"/>
          <ac:picMkLst>
            <pc:docMk/>
            <pc:sldMk cId="40531507" sldId="1343"/>
            <ac:picMk id="3" creationId="{03AF7C74-750F-4BBB-ACC6-46BC51A27566}"/>
          </ac:picMkLst>
        </pc:picChg>
      </pc:sldChg>
      <pc:sldChg chg="addSp add">
        <pc:chgData name="Lenni Lobel" userId="38f762f444469328" providerId="LiveId" clId="{8E72B6CF-AC8F-4901-8240-2A5002DBCA06}" dt="2020-02-18T20:30:18.235" v="613"/>
        <pc:sldMkLst>
          <pc:docMk/>
          <pc:sldMk cId="3706300002" sldId="1344"/>
        </pc:sldMkLst>
        <pc:picChg chg="add">
          <ac:chgData name="Lenni Lobel" userId="38f762f444469328" providerId="LiveId" clId="{8E72B6CF-AC8F-4901-8240-2A5002DBCA06}" dt="2020-02-18T20:30:18.235" v="613"/>
          <ac:picMkLst>
            <pc:docMk/>
            <pc:sldMk cId="3706300002" sldId="1344"/>
            <ac:picMk id="2" creationId="{A6862665-54AF-40D3-BFBC-6CCEE04D2D9A}"/>
          </ac:picMkLst>
        </pc:picChg>
      </pc:sldChg>
      <pc:sldChg chg="addSp add">
        <pc:chgData name="Lenni Lobel" userId="38f762f444469328" providerId="LiveId" clId="{8E72B6CF-AC8F-4901-8240-2A5002DBCA06}" dt="2020-02-18T20:30:33.376" v="614"/>
        <pc:sldMkLst>
          <pc:docMk/>
          <pc:sldMk cId="966169688" sldId="1345"/>
        </pc:sldMkLst>
        <pc:picChg chg="add">
          <ac:chgData name="Lenni Lobel" userId="38f762f444469328" providerId="LiveId" clId="{8E72B6CF-AC8F-4901-8240-2A5002DBCA06}" dt="2020-02-18T20:30:33.376" v="614"/>
          <ac:picMkLst>
            <pc:docMk/>
            <pc:sldMk cId="966169688" sldId="1345"/>
            <ac:picMk id="2" creationId="{9F6F6900-F6DB-43BB-B698-D8CB66492785}"/>
          </ac:picMkLst>
        </pc:picChg>
      </pc:sldChg>
      <pc:sldChg chg="addSp delSp add">
        <pc:chgData name="Lenni Lobel" userId="38f762f444469328" providerId="LiveId" clId="{8E72B6CF-AC8F-4901-8240-2A5002DBCA06}" dt="2020-02-18T20:31:42.462" v="622"/>
        <pc:sldMkLst>
          <pc:docMk/>
          <pc:sldMk cId="2374370903" sldId="1346"/>
        </pc:sldMkLst>
        <pc:picChg chg="add">
          <ac:chgData name="Lenni Lobel" userId="38f762f444469328" providerId="LiveId" clId="{8E72B6CF-AC8F-4901-8240-2A5002DBCA06}" dt="2020-02-18T20:31:00.164" v="620"/>
          <ac:picMkLst>
            <pc:docMk/>
            <pc:sldMk cId="2374370903" sldId="1346"/>
            <ac:picMk id="2" creationId="{E298C373-61C6-4B8F-967F-134B18115121}"/>
          </ac:picMkLst>
        </pc:picChg>
        <pc:picChg chg="add del">
          <ac:chgData name="Lenni Lobel" userId="38f762f444469328" providerId="LiveId" clId="{8E72B6CF-AC8F-4901-8240-2A5002DBCA06}" dt="2020-02-18T20:31:42.462" v="622"/>
          <ac:picMkLst>
            <pc:docMk/>
            <pc:sldMk cId="2374370903" sldId="1346"/>
            <ac:picMk id="3" creationId="{D713503C-97BB-4F83-ADA2-A73E45477781}"/>
          </ac:picMkLst>
        </pc:picChg>
      </pc:sldChg>
      <pc:sldChg chg="addSp delSp add mod">
        <pc:chgData name="Lenni Lobel" userId="38f762f444469328" providerId="LiveId" clId="{8E72B6CF-AC8F-4901-8240-2A5002DBCA06}" dt="2020-02-18T20:34:28.783" v="631"/>
        <pc:sldMkLst>
          <pc:docMk/>
          <pc:sldMk cId="33847337" sldId="1347"/>
        </pc:sldMkLst>
        <pc:picChg chg="add del">
          <ac:chgData name="Lenni Lobel" userId="38f762f444469328" providerId="LiveId" clId="{8E72B6CF-AC8F-4901-8240-2A5002DBCA06}" dt="2020-02-18T20:33:24.108" v="624" actId="478"/>
          <ac:picMkLst>
            <pc:docMk/>
            <pc:sldMk cId="33847337" sldId="1347"/>
            <ac:picMk id="2" creationId="{5AF6D83F-92DF-4AA7-8664-8B460259E667}"/>
          </ac:picMkLst>
        </pc:picChg>
        <pc:picChg chg="add del">
          <ac:chgData name="Lenni Lobel" userId="38f762f444469328" providerId="LiveId" clId="{8E72B6CF-AC8F-4901-8240-2A5002DBCA06}" dt="2020-02-18T20:34:28.544" v="630" actId="478"/>
          <ac:picMkLst>
            <pc:docMk/>
            <pc:sldMk cId="33847337" sldId="1347"/>
            <ac:picMk id="3" creationId="{368F6086-713D-4228-BAF3-B81F79327F5E}"/>
          </ac:picMkLst>
        </pc:picChg>
        <pc:picChg chg="add">
          <ac:chgData name="Lenni Lobel" userId="38f762f444469328" providerId="LiveId" clId="{8E72B6CF-AC8F-4901-8240-2A5002DBCA06}" dt="2020-02-18T20:34:28.783" v="631"/>
          <ac:picMkLst>
            <pc:docMk/>
            <pc:sldMk cId="33847337" sldId="1347"/>
            <ac:picMk id="4" creationId="{418F916F-5549-4CCC-995C-769223086C13}"/>
          </ac:picMkLst>
        </pc:picChg>
      </pc:sldChg>
      <pc:sldChg chg="addSp delSp add mod">
        <pc:chgData name="Lenni Lobel" userId="38f762f444469328" providerId="LiveId" clId="{8E72B6CF-AC8F-4901-8240-2A5002DBCA06}" dt="2020-02-18T20:34:18.647" v="629"/>
        <pc:sldMkLst>
          <pc:docMk/>
          <pc:sldMk cId="3345115942" sldId="1348"/>
        </pc:sldMkLst>
        <pc:picChg chg="add del">
          <ac:chgData name="Lenni Lobel" userId="38f762f444469328" providerId="LiveId" clId="{8E72B6CF-AC8F-4901-8240-2A5002DBCA06}" dt="2020-02-18T20:34:18.062" v="628" actId="478"/>
          <ac:picMkLst>
            <pc:docMk/>
            <pc:sldMk cId="3345115942" sldId="1348"/>
            <ac:picMk id="2" creationId="{5A3AFAC2-A07E-4C51-A012-B3547F8F0109}"/>
          </ac:picMkLst>
        </pc:picChg>
        <pc:picChg chg="add">
          <ac:chgData name="Lenni Lobel" userId="38f762f444469328" providerId="LiveId" clId="{8E72B6CF-AC8F-4901-8240-2A5002DBCA06}" dt="2020-02-18T20:34:18.647" v="629"/>
          <ac:picMkLst>
            <pc:docMk/>
            <pc:sldMk cId="3345115942" sldId="1348"/>
            <ac:picMk id="3" creationId="{D2F999F7-D19E-4B33-9252-2149A7167096}"/>
          </ac:picMkLst>
        </pc:picChg>
      </pc:sldChg>
      <pc:sldChg chg="addSp modSp add mod modAnim">
        <pc:chgData name="Lenni Lobel" userId="38f762f444469328" providerId="LiveId" clId="{8E72B6CF-AC8F-4901-8240-2A5002DBCA06}" dt="2020-02-18T20:51:01.374" v="785" actId="14100"/>
        <pc:sldMkLst>
          <pc:docMk/>
          <pc:sldMk cId="191386590" sldId="1349"/>
        </pc:sldMkLst>
        <pc:spChg chg="add mod">
          <ac:chgData name="Lenni Lobel" userId="38f762f444469328" providerId="LiveId" clId="{8E72B6CF-AC8F-4901-8240-2A5002DBCA06}" dt="2020-02-18T20:50:52.170" v="783" actId="1038"/>
          <ac:spMkLst>
            <pc:docMk/>
            <pc:sldMk cId="191386590" sldId="1349"/>
            <ac:spMk id="3" creationId="{5C777042-E069-41E8-A6CB-B084A7FE7064}"/>
          </ac:spMkLst>
        </pc:spChg>
        <pc:spChg chg="add mod">
          <ac:chgData name="Lenni Lobel" userId="38f762f444469328" providerId="LiveId" clId="{8E72B6CF-AC8F-4901-8240-2A5002DBCA06}" dt="2020-02-18T20:51:01.374" v="785" actId="14100"/>
          <ac:spMkLst>
            <pc:docMk/>
            <pc:sldMk cId="191386590" sldId="1349"/>
            <ac:spMk id="4" creationId="{BF8DFA28-6430-48ED-B1D6-8530BE9A56DC}"/>
          </ac:spMkLst>
        </pc:spChg>
        <pc:picChg chg="add">
          <ac:chgData name="Lenni Lobel" userId="38f762f444469328" providerId="LiveId" clId="{8E72B6CF-AC8F-4901-8240-2A5002DBCA06}" dt="2020-02-18T20:33:59.761" v="627"/>
          <ac:picMkLst>
            <pc:docMk/>
            <pc:sldMk cId="191386590" sldId="1349"/>
            <ac:picMk id="2" creationId="{01C45252-6B75-4104-9D83-1CF073E6B116}"/>
          </ac:picMkLst>
        </pc:picChg>
      </pc:sldChg>
      <pc:sldChg chg="add del">
        <pc:chgData name="Lenni Lobel" userId="38f762f444469328" providerId="LiveId" clId="{8E72B6CF-AC8F-4901-8240-2A5002DBCA06}" dt="2020-02-18T20:36:02.495" v="635" actId="47"/>
        <pc:sldMkLst>
          <pc:docMk/>
          <pc:sldMk cId="110109283" sldId="1350"/>
        </pc:sldMkLst>
      </pc:sldChg>
      <pc:sldChg chg="add del">
        <pc:chgData name="Lenni Lobel" userId="38f762f444469328" providerId="LiveId" clId="{8E72B6CF-AC8F-4901-8240-2A5002DBCA06}" dt="2020-02-18T20:36:02.495" v="635" actId="47"/>
        <pc:sldMkLst>
          <pc:docMk/>
          <pc:sldMk cId="3761201531" sldId="1351"/>
        </pc:sldMkLst>
      </pc:sldChg>
      <pc:sldChg chg="add del ord">
        <pc:chgData name="Lenni Lobel" userId="38f762f444469328" providerId="LiveId" clId="{8E72B6CF-AC8F-4901-8240-2A5002DBCA06}" dt="2020-02-18T20:28:19.252" v="594" actId="47"/>
        <pc:sldMkLst>
          <pc:docMk/>
          <pc:sldMk cId="650602598" sldId="1352"/>
        </pc:sldMkLst>
      </pc:sldChg>
      <pc:sldChg chg="add del">
        <pc:chgData name="Lenni Lobel" userId="38f762f444469328" providerId="LiveId" clId="{8E72B6CF-AC8F-4901-8240-2A5002DBCA06}" dt="2020-02-18T20:36:02.495" v="635" actId="47"/>
        <pc:sldMkLst>
          <pc:docMk/>
          <pc:sldMk cId="4149708537" sldId="1352"/>
        </pc:sldMkLst>
      </pc:sldChg>
      <pc:sldChg chg="add del">
        <pc:chgData name="Lenni Lobel" userId="38f762f444469328" providerId="LiveId" clId="{8E72B6CF-AC8F-4901-8240-2A5002DBCA06}" dt="2020-02-18T20:36:02.495" v="635" actId="47"/>
        <pc:sldMkLst>
          <pc:docMk/>
          <pc:sldMk cId="1086709556" sldId="1353"/>
        </pc:sldMkLst>
      </pc:sldChg>
      <pc:sldChg chg="add del ord">
        <pc:chgData name="Lenni Lobel" userId="38f762f444469328" providerId="LiveId" clId="{8E72B6CF-AC8F-4901-8240-2A5002DBCA06}" dt="2020-02-18T20:26:23.735" v="580"/>
        <pc:sldMkLst>
          <pc:docMk/>
          <pc:sldMk cId="4093105374" sldId="1353"/>
        </pc:sldMkLst>
      </pc:sldChg>
      <pc:sldChg chg="add del">
        <pc:chgData name="Lenni Lobel" userId="38f762f444469328" providerId="LiveId" clId="{8E72B6CF-AC8F-4901-8240-2A5002DBCA06}" dt="2020-02-18T20:36:02.495" v="635" actId="47"/>
        <pc:sldMkLst>
          <pc:docMk/>
          <pc:sldMk cId="4164803996" sldId="1354"/>
        </pc:sldMkLst>
      </pc:sldChg>
      <pc:sldChg chg="add del">
        <pc:chgData name="Lenni Lobel" userId="38f762f444469328" providerId="LiveId" clId="{8E72B6CF-AC8F-4901-8240-2A5002DBCA06}" dt="2020-02-18T20:36:02.495" v="635" actId="47"/>
        <pc:sldMkLst>
          <pc:docMk/>
          <pc:sldMk cId="3678918643" sldId="1355"/>
        </pc:sldMkLst>
      </pc:sldChg>
      <pc:sldChg chg="add del">
        <pc:chgData name="Lenni Lobel" userId="38f762f444469328" providerId="LiveId" clId="{8E72B6CF-AC8F-4901-8240-2A5002DBCA06}" dt="2020-02-18T20:36:02.495" v="635" actId="47"/>
        <pc:sldMkLst>
          <pc:docMk/>
          <pc:sldMk cId="719595353" sldId="1356"/>
        </pc:sldMkLst>
      </pc:sldChg>
      <pc:sldChg chg="add del">
        <pc:chgData name="Lenni Lobel" userId="38f762f444469328" providerId="LiveId" clId="{8E72B6CF-AC8F-4901-8240-2A5002DBCA06}" dt="2020-02-18T20:36:02.495" v="635" actId="47"/>
        <pc:sldMkLst>
          <pc:docMk/>
          <pc:sldMk cId="402139807" sldId="1357"/>
        </pc:sldMkLst>
      </pc:sldChg>
      <pc:sldChg chg="add del">
        <pc:chgData name="Lenni Lobel" userId="38f762f444469328" providerId="LiveId" clId="{8E72B6CF-AC8F-4901-8240-2A5002DBCA06}" dt="2020-02-18T20:36:02.495" v="635" actId="47"/>
        <pc:sldMkLst>
          <pc:docMk/>
          <pc:sldMk cId="732656986" sldId="1358"/>
        </pc:sldMkLst>
      </pc:sldChg>
      <pc:sldChg chg="add del">
        <pc:chgData name="Lenni Lobel" userId="38f762f444469328" providerId="LiveId" clId="{8E72B6CF-AC8F-4901-8240-2A5002DBCA06}" dt="2020-02-18T20:36:02.495" v="635" actId="47"/>
        <pc:sldMkLst>
          <pc:docMk/>
          <pc:sldMk cId="3147334356" sldId="1359"/>
        </pc:sldMkLst>
      </pc:sldChg>
      <pc:sldChg chg="add del">
        <pc:chgData name="Lenni Lobel" userId="38f762f444469328" providerId="LiveId" clId="{8E72B6CF-AC8F-4901-8240-2A5002DBCA06}" dt="2020-02-18T20:36:02.495" v="635" actId="47"/>
        <pc:sldMkLst>
          <pc:docMk/>
          <pc:sldMk cId="1569069843" sldId="1360"/>
        </pc:sldMkLst>
      </pc:sldChg>
      <pc:sldChg chg="addSp delSp modSp add mod ord modAnim">
        <pc:chgData name="Lenni Lobel" userId="38f762f444469328" providerId="LiveId" clId="{8E72B6CF-AC8F-4901-8240-2A5002DBCA06}" dt="2020-02-18T20:46:13.128" v="736" actId="167"/>
        <pc:sldMkLst>
          <pc:docMk/>
          <pc:sldMk cId="387471453" sldId="1361"/>
        </pc:sldMkLst>
        <pc:spChg chg="add mod">
          <ac:chgData name="Lenni Lobel" userId="38f762f444469328" providerId="LiveId" clId="{8E72B6CF-AC8F-4901-8240-2A5002DBCA06}" dt="2020-02-18T20:41:28.397" v="689" actId="14100"/>
          <ac:spMkLst>
            <pc:docMk/>
            <pc:sldMk cId="387471453" sldId="1361"/>
            <ac:spMk id="3" creationId="{5407867C-B901-4B43-9637-1842FA29E492}"/>
          </ac:spMkLst>
        </pc:spChg>
        <pc:picChg chg="del">
          <ac:chgData name="Lenni Lobel" userId="38f762f444469328" providerId="LiveId" clId="{8E72B6CF-AC8F-4901-8240-2A5002DBCA06}" dt="2020-02-18T20:46:05.427" v="734" actId="478"/>
          <ac:picMkLst>
            <pc:docMk/>
            <pc:sldMk cId="387471453" sldId="1361"/>
            <ac:picMk id="4" creationId="{691ED11A-023D-4667-88D3-A2BDC3543048}"/>
          </ac:picMkLst>
        </pc:picChg>
        <pc:picChg chg="add ord">
          <ac:chgData name="Lenni Lobel" userId="38f762f444469328" providerId="LiveId" clId="{8E72B6CF-AC8F-4901-8240-2A5002DBCA06}" dt="2020-02-18T20:46:13.128" v="736" actId="167"/>
          <ac:picMkLst>
            <pc:docMk/>
            <pc:sldMk cId="387471453" sldId="1361"/>
            <ac:picMk id="5" creationId="{D1921F0B-DF42-489A-ABE8-E29A1BA04978}"/>
          </ac:picMkLst>
        </pc:picChg>
      </pc:sldChg>
      <pc:sldChg chg="addSp delSp modSp add mod ord modAnim">
        <pc:chgData name="Lenni Lobel" userId="38f762f444469328" providerId="LiveId" clId="{8E72B6CF-AC8F-4901-8240-2A5002DBCA06}" dt="2020-02-18T20:47:16.453" v="742" actId="167"/>
        <pc:sldMkLst>
          <pc:docMk/>
          <pc:sldMk cId="3081942467" sldId="1362"/>
        </pc:sldMkLst>
        <pc:spChg chg="add mod">
          <ac:chgData name="Lenni Lobel" userId="38f762f444469328" providerId="LiveId" clId="{8E72B6CF-AC8F-4901-8240-2A5002DBCA06}" dt="2020-02-18T20:44:21.195" v="711" actId="14100"/>
          <ac:spMkLst>
            <pc:docMk/>
            <pc:sldMk cId="3081942467" sldId="1362"/>
            <ac:spMk id="3" creationId="{D72B28D1-8ACE-4682-895A-8ACE2B305719}"/>
          </ac:spMkLst>
        </pc:spChg>
        <pc:picChg chg="del">
          <ac:chgData name="Lenni Lobel" userId="38f762f444469328" providerId="LiveId" clId="{8E72B6CF-AC8F-4901-8240-2A5002DBCA06}" dt="2020-02-18T20:47:14.224" v="740" actId="478"/>
          <ac:picMkLst>
            <pc:docMk/>
            <pc:sldMk cId="3081942467" sldId="1362"/>
            <ac:picMk id="4" creationId="{691ED11A-023D-4667-88D3-A2BDC3543048}"/>
          </ac:picMkLst>
        </pc:picChg>
        <pc:picChg chg="add ord">
          <ac:chgData name="Lenni Lobel" userId="38f762f444469328" providerId="LiveId" clId="{8E72B6CF-AC8F-4901-8240-2A5002DBCA06}" dt="2020-02-18T20:47:16.453" v="742" actId="167"/>
          <ac:picMkLst>
            <pc:docMk/>
            <pc:sldMk cId="3081942467" sldId="1362"/>
            <ac:picMk id="5" creationId="{D80663B8-7DF3-4F4F-961D-86E61EB92AF1}"/>
          </ac:picMkLst>
        </pc:picChg>
      </pc:sldChg>
      <pc:sldChg chg="addSp delSp add ord">
        <pc:chgData name="Lenni Lobel" userId="38f762f444469328" providerId="LiveId" clId="{8E72B6CF-AC8F-4901-8240-2A5002DBCA06}" dt="2020-02-18T20:30:58.059" v="619"/>
        <pc:sldMkLst>
          <pc:docMk/>
          <pc:sldMk cId="3223137882" sldId="1363"/>
        </pc:sldMkLst>
        <pc:picChg chg="add del">
          <ac:chgData name="Lenni Lobel" userId="38f762f444469328" providerId="LiveId" clId="{8E72B6CF-AC8F-4901-8240-2A5002DBCA06}" dt="2020-02-18T20:30:58.059" v="619"/>
          <ac:picMkLst>
            <pc:docMk/>
            <pc:sldMk cId="3223137882" sldId="1363"/>
            <ac:picMk id="3" creationId="{E2C367BB-541F-4899-B0D1-E5227A728AC9}"/>
          </ac:picMkLst>
        </pc:picChg>
      </pc:sldChg>
      <pc:sldChg chg="addSp modSp add mod ord modAnim">
        <pc:chgData name="Lenni Lobel" userId="38f762f444469328" providerId="LiveId" clId="{8E72B6CF-AC8F-4901-8240-2A5002DBCA06}" dt="2020-02-18T20:53:25.263" v="803"/>
        <pc:sldMkLst>
          <pc:docMk/>
          <pc:sldMk cId="2562155369" sldId="1364"/>
        </pc:sldMkLst>
        <pc:spChg chg="add mod">
          <ac:chgData name="Lenni Lobel" userId="38f762f444469328" providerId="LiveId" clId="{8E72B6CF-AC8F-4901-8240-2A5002DBCA06}" dt="2020-02-18T20:52:11.481" v="787" actId="1076"/>
          <ac:spMkLst>
            <pc:docMk/>
            <pc:sldMk cId="2562155369" sldId="1364"/>
            <ac:spMk id="4" creationId="{A419AA41-1523-4021-AEB8-B106902B87AE}"/>
          </ac:spMkLst>
        </pc:spChg>
        <pc:spChg chg="add mod">
          <ac:chgData name="Lenni Lobel" userId="38f762f444469328" providerId="LiveId" clId="{8E72B6CF-AC8F-4901-8240-2A5002DBCA06}" dt="2020-02-18T20:52:22.857" v="799" actId="1037"/>
          <ac:spMkLst>
            <pc:docMk/>
            <pc:sldMk cId="2562155369" sldId="1364"/>
            <ac:spMk id="5" creationId="{CBB70B68-F5FE-479C-99CB-9695AD0CFAA8}"/>
          </ac:spMkLst>
        </pc:spChg>
      </pc:sldChg>
      <pc:sldChg chg="addSp delSp modSp add mod delAnim modAnim">
        <pc:chgData name="Lenni Lobel" userId="38f762f444469328" providerId="LiveId" clId="{8E72B6CF-AC8F-4901-8240-2A5002DBCA06}" dt="2020-02-18T20:49:13.808" v="763" actId="1036"/>
        <pc:sldMkLst>
          <pc:docMk/>
          <pc:sldMk cId="1282526466" sldId="1365"/>
        </pc:sldMkLst>
        <pc:spChg chg="del">
          <ac:chgData name="Lenni Lobel" userId="38f762f444469328" providerId="LiveId" clId="{8E72B6CF-AC8F-4901-8240-2A5002DBCA06}" dt="2020-02-18T20:43:10.988" v="707" actId="478"/>
          <ac:spMkLst>
            <pc:docMk/>
            <pc:sldMk cId="1282526466" sldId="1365"/>
            <ac:spMk id="3" creationId="{D72B28D1-8ACE-4682-895A-8ACE2B305719}"/>
          </ac:spMkLst>
        </pc:spChg>
        <pc:spChg chg="add mod">
          <ac:chgData name="Lenni Lobel" userId="38f762f444469328" providerId="LiveId" clId="{8E72B6CF-AC8F-4901-8240-2A5002DBCA06}" dt="2020-02-18T20:49:13.808" v="763" actId="1036"/>
          <ac:spMkLst>
            <pc:docMk/>
            <pc:sldMk cId="1282526466" sldId="1365"/>
            <ac:spMk id="6" creationId="{E2B88E79-5EF3-4E44-BC1A-385D5884172F}"/>
          </ac:spMkLst>
        </pc:spChg>
        <pc:spChg chg="add mod">
          <ac:chgData name="Lenni Lobel" userId="38f762f444469328" providerId="LiveId" clId="{8E72B6CF-AC8F-4901-8240-2A5002DBCA06}" dt="2020-02-18T20:44:53.915" v="726" actId="1038"/>
          <ac:spMkLst>
            <pc:docMk/>
            <pc:sldMk cId="1282526466" sldId="1365"/>
            <ac:spMk id="7" creationId="{D9D3E09C-6282-4CC2-81F7-830824FC36BC}"/>
          </ac:spMkLst>
        </pc:spChg>
        <pc:picChg chg="add del">
          <ac:chgData name="Lenni Lobel" userId="38f762f444469328" providerId="LiveId" clId="{8E72B6CF-AC8F-4901-8240-2A5002DBCA06}" dt="2020-02-18T20:44:00.003" v="709" actId="478"/>
          <ac:picMkLst>
            <pc:docMk/>
            <pc:sldMk cId="1282526466" sldId="1365"/>
            <ac:picMk id="2" creationId="{A4EE85D4-34B8-4DDF-912B-66F330349186}"/>
          </ac:picMkLst>
        </pc:picChg>
        <pc:picChg chg="del">
          <ac:chgData name="Lenni Lobel" userId="38f762f444469328" providerId="LiveId" clId="{8E72B6CF-AC8F-4901-8240-2A5002DBCA06}" dt="2020-02-18T20:43:09.616" v="706" actId="478"/>
          <ac:picMkLst>
            <pc:docMk/>
            <pc:sldMk cId="1282526466" sldId="1365"/>
            <ac:picMk id="4" creationId="{691ED11A-023D-4667-88D3-A2BDC3543048}"/>
          </ac:picMkLst>
        </pc:picChg>
        <pc:picChg chg="add">
          <ac:chgData name="Lenni Lobel" userId="38f762f444469328" providerId="LiveId" clId="{8E72B6CF-AC8F-4901-8240-2A5002DBCA06}" dt="2020-02-18T20:44:10.493" v="710"/>
          <ac:picMkLst>
            <pc:docMk/>
            <pc:sldMk cId="1282526466" sldId="1365"/>
            <ac:picMk id="5" creationId="{BACD3ED9-FABF-40D3-B481-C45D0026B400}"/>
          </ac:picMkLst>
        </pc:picChg>
      </pc:sldChg>
      <pc:sldChg chg="add del ord">
        <pc:chgData name="Lenni Lobel" userId="38f762f444469328" providerId="LiveId" clId="{8E72B6CF-AC8F-4901-8240-2A5002DBCA06}" dt="2020-02-18T20:54:20.961" v="805" actId="47"/>
        <pc:sldMkLst>
          <pc:docMk/>
          <pc:sldMk cId="2349863273" sldId="1366"/>
        </pc:sldMkLst>
      </pc:sldChg>
      <pc:sldChg chg="delSp add mod ord delAnim">
        <pc:chgData name="Lenni Lobel" userId="38f762f444469328" providerId="LiveId" clId="{8E72B6CF-AC8F-4901-8240-2A5002DBCA06}" dt="2020-02-18T20:50:23.839" v="771" actId="478"/>
        <pc:sldMkLst>
          <pc:docMk/>
          <pc:sldMk cId="4190257950" sldId="1367"/>
        </pc:sldMkLst>
        <pc:spChg chg="del">
          <ac:chgData name="Lenni Lobel" userId="38f762f444469328" providerId="LiveId" clId="{8E72B6CF-AC8F-4901-8240-2A5002DBCA06}" dt="2020-02-18T20:50:23.839" v="771" actId="478"/>
          <ac:spMkLst>
            <pc:docMk/>
            <pc:sldMk cId="4190257950" sldId="1367"/>
            <ac:spMk id="3" creationId="{D72B28D1-8ACE-4682-895A-8ACE2B305719}"/>
          </ac:spMkLst>
        </pc:spChg>
      </pc:sldChg>
      <pc:sldChg chg="addSp delSp add mod delAnim">
        <pc:chgData name="Lenni Lobel" userId="38f762f444469328" providerId="LiveId" clId="{8E72B6CF-AC8F-4901-8240-2A5002DBCA06}" dt="2020-02-18T21:07:02.828" v="830"/>
        <pc:sldMkLst>
          <pc:docMk/>
          <pc:sldMk cId="3014401630" sldId="1368"/>
        </pc:sldMkLst>
        <pc:spChg chg="del">
          <ac:chgData name="Lenni Lobel" userId="38f762f444469328" providerId="LiveId" clId="{8E72B6CF-AC8F-4901-8240-2A5002DBCA06}" dt="2020-02-18T21:01:00.894" v="808" actId="478"/>
          <ac:spMkLst>
            <pc:docMk/>
            <pc:sldMk cId="3014401630" sldId="1368"/>
            <ac:spMk id="4" creationId="{A419AA41-1523-4021-AEB8-B106902B87AE}"/>
          </ac:spMkLst>
        </pc:spChg>
        <pc:spChg chg="del">
          <ac:chgData name="Lenni Lobel" userId="38f762f444469328" providerId="LiveId" clId="{8E72B6CF-AC8F-4901-8240-2A5002DBCA06}" dt="2020-02-18T21:01:00.894" v="808" actId="478"/>
          <ac:spMkLst>
            <pc:docMk/>
            <pc:sldMk cId="3014401630" sldId="1368"/>
            <ac:spMk id="5" creationId="{CBB70B68-F5FE-479C-99CB-9695AD0CFAA8}"/>
          </ac:spMkLst>
        </pc:spChg>
        <pc:picChg chg="add del">
          <ac:chgData name="Lenni Lobel" userId="38f762f444469328" providerId="LiveId" clId="{8E72B6CF-AC8F-4901-8240-2A5002DBCA06}" dt="2020-02-18T21:06:48.663" v="827" actId="478"/>
          <ac:picMkLst>
            <pc:docMk/>
            <pc:sldMk cId="3014401630" sldId="1368"/>
            <ac:picMk id="2" creationId="{4B2008FE-867C-4774-9FEF-6C83A963A6A1}"/>
          </ac:picMkLst>
        </pc:picChg>
        <pc:picChg chg="del">
          <ac:chgData name="Lenni Lobel" userId="38f762f444469328" providerId="LiveId" clId="{8E72B6CF-AC8F-4901-8240-2A5002DBCA06}" dt="2020-02-18T21:00:59.895" v="807" actId="478"/>
          <ac:picMkLst>
            <pc:docMk/>
            <pc:sldMk cId="3014401630" sldId="1368"/>
            <ac:picMk id="3" creationId="{D2F999F7-D19E-4B33-9252-2149A7167096}"/>
          </ac:picMkLst>
        </pc:picChg>
        <pc:picChg chg="add">
          <ac:chgData name="Lenni Lobel" userId="38f762f444469328" providerId="LiveId" clId="{8E72B6CF-AC8F-4901-8240-2A5002DBCA06}" dt="2020-02-18T21:07:02.828" v="830"/>
          <ac:picMkLst>
            <pc:docMk/>
            <pc:sldMk cId="3014401630" sldId="1368"/>
            <ac:picMk id="6" creationId="{7B44C75C-020F-40B6-9213-8B455FFF4788}"/>
          </ac:picMkLst>
        </pc:picChg>
      </pc:sldChg>
      <pc:sldChg chg="addSp delSp add mod">
        <pc:chgData name="Lenni Lobel" userId="38f762f444469328" providerId="LiveId" clId="{8E72B6CF-AC8F-4901-8240-2A5002DBCA06}" dt="2020-02-18T21:07:06.742" v="831"/>
        <pc:sldMkLst>
          <pc:docMk/>
          <pc:sldMk cId="1515208482" sldId="1369"/>
        </pc:sldMkLst>
        <pc:picChg chg="add del">
          <ac:chgData name="Lenni Lobel" userId="38f762f444469328" providerId="LiveId" clId="{8E72B6CF-AC8F-4901-8240-2A5002DBCA06}" dt="2020-02-18T21:06:49.635" v="828" actId="478"/>
          <ac:picMkLst>
            <pc:docMk/>
            <pc:sldMk cId="1515208482" sldId="1369"/>
            <ac:picMk id="2" creationId="{37AE2567-F268-473D-A919-973D4B1602C0}"/>
          </ac:picMkLst>
        </pc:picChg>
        <pc:picChg chg="add">
          <ac:chgData name="Lenni Lobel" userId="38f762f444469328" providerId="LiveId" clId="{8E72B6CF-AC8F-4901-8240-2A5002DBCA06}" dt="2020-02-18T21:07:06.742" v="831"/>
          <ac:picMkLst>
            <pc:docMk/>
            <pc:sldMk cId="1515208482" sldId="1369"/>
            <ac:picMk id="3" creationId="{94770211-A9BF-4B0D-9687-1DA535D00FAB}"/>
          </ac:picMkLst>
        </pc:picChg>
      </pc:sldChg>
      <pc:sldChg chg="addSp add">
        <pc:chgData name="Lenni Lobel" userId="38f762f444469328" providerId="LiveId" clId="{8E72B6CF-AC8F-4901-8240-2A5002DBCA06}" dt="2020-02-18T21:07:26.327" v="835"/>
        <pc:sldMkLst>
          <pc:docMk/>
          <pc:sldMk cId="2760326811" sldId="1370"/>
        </pc:sldMkLst>
        <pc:picChg chg="add">
          <ac:chgData name="Lenni Lobel" userId="38f762f444469328" providerId="LiveId" clId="{8E72B6CF-AC8F-4901-8240-2A5002DBCA06}" dt="2020-02-18T21:07:26.327" v="835"/>
          <ac:picMkLst>
            <pc:docMk/>
            <pc:sldMk cId="2760326811" sldId="1370"/>
            <ac:picMk id="2" creationId="{5A010772-02C3-4F3A-AAD3-888D39425278}"/>
          </ac:picMkLst>
        </pc:picChg>
      </pc:sldChg>
      <pc:sldChg chg="addSp add">
        <pc:chgData name="Lenni Lobel" userId="38f762f444469328" providerId="LiveId" clId="{8E72B6CF-AC8F-4901-8240-2A5002DBCA06}" dt="2020-02-18T21:08:00.187" v="836"/>
        <pc:sldMkLst>
          <pc:docMk/>
          <pc:sldMk cId="3630869332" sldId="1371"/>
        </pc:sldMkLst>
        <pc:picChg chg="add">
          <ac:chgData name="Lenni Lobel" userId="38f762f444469328" providerId="LiveId" clId="{8E72B6CF-AC8F-4901-8240-2A5002DBCA06}" dt="2020-02-18T21:08:00.187" v="836"/>
          <ac:picMkLst>
            <pc:docMk/>
            <pc:sldMk cId="3630869332" sldId="1371"/>
            <ac:picMk id="2" creationId="{27F488D3-8AC8-4B82-970F-73FAA9467FBC}"/>
          </ac:picMkLst>
        </pc:picChg>
      </pc:sldChg>
      <pc:sldChg chg="addSp modSp add mod modAnim">
        <pc:chgData name="Lenni Lobel" userId="38f762f444469328" providerId="LiveId" clId="{8E72B6CF-AC8F-4901-8240-2A5002DBCA06}" dt="2020-02-18T21:24:55.406" v="875" actId="14100"/>
        <pc:sldMkLst>
          <pc:docMk/>
          <pc:sldMk cId="32848695" sldId="1372"/>
        </pc:sldMkLst>
        <pc:spChg chg="add mod">
          <ac:chgData name="Lenni Lobel" userId="38f762f444469328" providerId="LiveId" clId="{8E72B6CF-AC8F-4901-8240-2A5002DBCA06}" dt="2020-02-18T21:24:55.406" v="875" actId="14100"/>
          <ac:spMkLst>
            <pc:docMk/>
            <pc:sldMk cId="32848695" sldId="1372"/>
            <ac:spMk id="3" creationId="{E2D2D5C6-6BB6-4D01-974F-1F85388EDC60}"/>
          </ac:spMkLst>
        </pc:spChg>
        <pc:picChg chg="add">
          <ac:chgData name="Lenni Lobel" userId="38f762f444469328" providerId="LiveId" clId="{8E72B6CF-AC8F-4901-8240-2A5002DBCA06}" dt="2020-02-18T21:08:06.497" v="837"/>
          <ac:picMkLst>
            <pc:docMk/>
            <pc:sldMk cId="32848695" sldId="1372"/>
            <ac:picMk id="2" creationId="{216F1B6D-FFBE-4C84-A7C1-E92F8A9E8206}"/>
          </ac:picMkLst>
        </pc:picChg>
      </pc:sldChg>
      <pc:sldChg chg="addSp modSp add mod modAnim">
        <pc:chgData name="Lenni Lobel" userId="38f762f444469328" providerId="LiveId" clId="{8E72B6CF-AC8F-4901-8240-2A5002DBCA06}" dt="2020-02-18T21:26:09.581" v="902"/>
        <pc:sldMkLst>
          <pc:docMk/>
          <pc:sldMk cId="2637945934" sldId="1373"/>
        </pc:sldMkLst>
        <pc:spChg chg="add mod">
          <ac:chgData name="Lenni Lobel" userId="38f762f444469328" providerId="LiveId" clId="{8E72B6CF-AC8F-4901-8240-2A5002DBCA06}" dt="2020-02-18T21:25:54.238" v="901" actId="1038"/>
          <ac:spMkLst>
            <pc:docMk/>
            <pc:sldMk cId="2637945934" sldId="1373"/>
            <ac:spMk id="3" creationId="{7C7C8D2C-9D5B-43A7-867D-1AF807FF2724}"/>
          </ac:spMkLst>
        </pc:spChg>
        <pc:picChg chg="add">
          <ac:chgData name="Lenni Lobel" userId="38f762f444469328" providerId="LiveId" clId="{8E72B6CF-AC8F-4901-8240-2A5002DBCA06}" dt="2020-02-18T21:08:39.396" v="838"/>
          <ac:picMkLst>
            <pc:docMk/>
            <pc:sldMk cId="2637945934" sldId="1373"/>
            <ac:picMk id="2" creationId="{2E4F7DB3-7E51-4111-B93A-0131432D2266}"/>
          </ac:picMkLst>
        </pc:picChg>
      </pc:sldChg>
      <pc:sldChg chg="addSp delSp modSp add mod delAnim modAnim">
        <pc:chgData name="Lenni Lobel" userId="38f762f444469328" providerId="LiveId" clId="{8E72B6CF-AC8F-4901-8240-2A5002DBCA06}" dt="2020-02-18T21:31:00.226" v="937"/>
        <pc:sldMkLst>
          <pc:docMk/>
          <pc:sldMk cId="1511971986" sldId="1374"/>
        </pc:sldMkLst>
        <pc:spChg chg="add mod">
          <ac:chgData name="Lenni Lobel" userId="38f762f444469328" providerId="LiveId" clId="{8E72B6CF-AC8F-4901-8240-2A5002DBCA06}" dt="2020-02-18T21:27:26.578" v="922" actId="14100"/>
          <ac:spMkLst>
            <pc:docMk/>
            <pc:sldMk cId="1511971986" sldId="1374"/>
            <ac:spMk id="3" creationId="{65CD26CA-818D-4FB9-8DCC-FD6D03025839}"/>
          </ac:spMkLst>
        </pc:spChg>
        <pc:spChg chg="add mod">
          <ac:chgData name="Lenni Lobel" userId="38f762f444469328" providerId="LiveId" clId="{8E72B6CF-AC8F-4901-8240-2A5002DBCA06}" dt="2020-02-18T21:27:26.578" v="922" actId="14100"/>
          <ac:spMkLst>
            <pc:docMk/>
            <pc:sldMk cId="1511971986" sldId="1374"/>
            <ac:spMk id="4" creationId="{9CBB10F5-F8DE-4AF4-A3F0-1D460168551D}"/>
          </ac:spMkLst>
        </pc:spChg>
        <pc:spChg chg="add del mod">
          <ac:chgData name="Lenni Lobel" userId="38f762f444469328" providerId="LiveId" clId="{8E72B6CF-AC8F-4901-8240-2A5002DBCA06}" dt="2020-02-18T21:30:02.615" v="925" actId="478"/>
          <ac:spMkLst>
            <pc:docMk/>
            <pc:sldMk cId="1511971986" sldId="1374"/>
            <ac:spMk id="5" creationId="{B9E07180-47B4-4088-B816-5FF35212DAC7}"/>
          </ac:spMkLst>
        </pc:spChg>
        <pc:spChg chg="add mod">
          <ac:chgData name="Lenni Lobel" userId="38f762f444469328" providerId="LiveId" clId="{8E72B6CF-AC8F-4901-8240-2A5002DBCA06}" dt="2020-02-18T21:30:11.489" v="927" actId="1076"/>
          <ac:spMkLst>
            <pc:docMk/>
            <pc:sldMk cId="1511971986" sldId="1374"/>
            <ac:spMk id="6" creationId="{1F08E9C4-07A9-4C5E-99F3-223867EAF180}"/>
          </ac:spMkLst>
        </pc:spChg>
        <pc:spChg chg="add mod">
          <ac:chgData name="Lenni Lobel" userId="38f762f444469328" providerId="LiveId" clId="{8E72B6CF-AC8F-4901-8240-2A5002DBCA06}" dt="2020-02-18T21:30:50.334" v="935" actId="1035"/>
          <ac:spMkLst>
            <pc:docMk/>
            <pc:sldMk cId="1511971986" sldId="1374"/>
            <ac:spMk id="7" creationId="{432710B9-16C3-4358-9028-67DD6ADA6BF4}"/>
          </ac:spMkLst>
        </pc:spChg>
        <pc:picChg chg="add">
          <ac:chgData name="Lenni Lobel" userId="38f762f444469328" providerId="LiveId" clId="{8E72B6CF-AC8F-4901-8240-2A5002DBCA06}" dt="2020-02-18T21:08:58.140" v="839"/>
          <ac:picMkLst>
            <pc:docMk/>
            <pc:sldMk cId="1511971986" sldId="1374"/>
            <ac:picMk id="2" creationId="{BCC249BC-4ECC-4181-B41C-000756221C87}"/>
          </ac:picMkLst>
        </pc:picChg>
      </pc:sldChg>
      <pc:sldChg chg="addSp add">
        <pc:chgData name="Lenni Lobel" userId="38f762f444469328" providerId="LiveId" clId="{8E72B6CF-AC8F-4901-8240-2A5002DBCA06}" dt="2020-02-18T21:09:59.489" v="842"/>
        <pc:sldMkLst>
          <pc:docMk/>
          <pc:sldMk cId="1163207446" sldId="1375"/>
        </pc:sldMkLst>
        <pc:picChg chg="add">
          <ac:chgData name="Lenni Lobel" userId="38f762f444469328" providerId="LiveId" clId="{8E72B6CF-AC8F-4901-8240-2A5002DBCA06}" dt="2020-02-18T21:09:59.489" v="842"/>
          <ac:picMkLst>
            <pc:docMk/>
            <pc:sldMk cId="1163207446" sldId="1375"/>
            <ac:picMk id="2" creationId="{6BED79CA-26A6-483F-9A44-8F4893C9EEFA}"/>
          </ac:picMkLst>
        </pc:picChg>
      </pc:sldChg>
      <pc:sldChg chg="addSp add">
        <pc:chgData name="Lenni Lobel" userId="38f762f444469328" providerId="LiveId" clId="{8E72B6CF-AC8F-4901-8240-2A5002DBCA06}" dt="2020-02-18T21:12:03.753" v="843"/>
        <pc:sldMkLst>
          <pc:docMk/>
          <pc:sldMk cId="2943080842" sldId="1376"/>
        </pc:sldMkLst>
        <pc:picChg chg="add">
          <ac:chgData name="Lenni Lobel" userId="38f762f444469328" providerId="LiveId" clId="{8E72B6CF-AC8F-4901-8240-2A5002DBCA06}" dt="2020-02-18T21:12:03.753" v="843"/>
          <ac:picMkLst>
            <pc:docMk/>
            <pc:sldMk cId="2943080842" sldId="1376"/>
            <ac:picMk id="2" creationId="{882BE882-41E3-4EFC-87A8-9E7B5404789A}"/>
          </ac:picMkLst>
        </pc:picChg>
      </pc:sldChg>
      <pc:sldChg chg="addSp add">
        <pc:chgData name="Lenni Lobel" userId="38f762f444469328" providerId="LiveId" clId="{8E72B6CF-AC8F-4901-8240-2A5002DBCA06}" dt="2020-02-18T21:12:17.036" v="844"/>
        <pc:sldMkLst>
          <pc:docMk/>
          <pc:sldMk cId="3735398001" sldId="1377"/>
        </pc:sldMkLst>
        <pc:picChg chg="add">
          <ac:chgData name="Lenni Lobel" userId="38f762f444469328" providerId="LiveId" clId="{8E72B6CF-AC8F-4901-8240-2A5002DBCA06}" dt="2020-02-18T21:12:17.036" v="844"/>
          <ac:picMkLst>
            <pc:docMk/>
            <pc:sldMk cId="3735398001" sldId="1377"/>
            <ac:picMk id="2" creationId="{9B3B5DD4-36FA-4B08-B0CA-7C32F6B0AFED}"/>
          </ac:picMkLst>
        </pc:picChg>
      </pc:sldChg>
      <pc:sldChg chg="addSp delSp add mod ord">
        <pc:chgData name="Lenni Lobel" userId="38f762f444469328" providerId="LiveId" clId="{8E72B6CF-AC8F-4901-8240-2A5002DBCA06}" dt="2020-02-18T21:06:55.672" v="829"/>
        <pc:sldMkLst>
          <pc:docMk/>
          <pc:sldMk cId="2771251659" sldId="1378"/>
        </pc:sldMkLst>
        <pc:picChg chg="add del">
          <ac:chgData name="Lenni Lobel" userId="38f762f444469328" providerId="LiveId" clId="{8E72B6CF-AC8F-4901-8240-2A5002DBCA06}" dt="2020-02-18T21:02:57.783" v="822" actId="478"/>
          <ac:picMkLst>
            <pc:docMk/>
            <pc:sldMk cId="2771251659" sldId="1378"/>
            <ac:picMk id="2" creationId="{0AEC3082-71C7-4122-AF57-C37F2465E17B}"/>
          </ac:picMkLst>
        </pc:picChg>
        <pc:picChg chg="add del">
          <ac:chgData name="Lenni Lobel" userId="38f762f444469328" providerId="LiveId" clId="{8E72B6CF-AC8F-4901-8240-2A5002DBCA06}" dt="2020-02-18T21:06:47.464" v="826" actId="478"/>
          <ac:picMkLst>
            <pc:docMk/>
            <pc:sldMk cId="2771251659" sldId="1378"/>
            <ac:picMk id="3" creationId="{8EBE63B8-1572-4706-B8D1-6FB95F4ED087}"/>
          </ac:picMkLst>
        </pc:picChg>
        <pc:picChg chg="add">
          <ac:chgData name="Lenni Lobel" userId="38f762f444469328" providerId="LiveId" clId="{8E72B6CF-AC8F-4901-8240-2A5002DBCA06}" dt="2020-02-18T21:06:55.672" v="829"/>
          <ac:picMkLst>
            <pc:docMk/>
            <pc:sldMk cId="2771251659" sldId="1378"/>
            <ac:picMk id="4" creationId="{0846AF1F-40B9-47F4-915F-BEE496467F93}"/>
          </ac:picMkLst>
        </pc:picChg>
      </pc:sldChg>
      <pc:sldChg chg="add ord">
        <pc:chgData name="Lenni Lobel" userId="38f762f444469328" providerId="LiveId" clId="{8E72B6CF-AC8F-4901-8240-2A5002DBCA06}" dt="2020-02-18T21:07:12.196" v="834"/>
        <pc:sldMkLst>
          <pc:docMk/>
          <pc:sldMk cId="448217833" sldId="1379"/>
        </pc:sldMkLst>
      </pc:sldChg>
      <pc:sldChg chg="addSp add modAnim">
        <pc:chgData name="Lenni Lobel" userId="38f762f444469328" providerId="LiveId" clId="{8E72B6CF-AC8F-4901-8240-2A5002DBCA06}" dt="2020-02-18T21:32:07.312" v="938"/>
        <pc:sldMkLst>
          <pc:docMk/>
          <pc:sldMk cId="396601099" sldId="1380"/>
        </pc:sldMkLst>
        <pc:spChg chg="add">
          <ac:chgData name="Lenni Lobel" userId="38f762f444469328" providerId="LiveId" clId="{8E72B6CF-AC8F-4901-8240-2A5002DBCA06}" dt="2020-02-18T21:32:07.312" v="938"/>
          <ac:spMkLst>
            <pc:docMk/>
            <pc:sldMk cId="396601099" sldId="1380"/>
            <ac:spMk id="3" creationId="{5D73D965-5CEA-4995-B6DB-A6004F1BF6D3}"/>
          </ac:spMkLst>
        </pc:spChg>
        <pc:picChg chg="add">
          <ac:chgData name="Lenni Lobel" userId="38f762f444469328" providerId="LiveId" clId="{8E72B6CF-AC8F-4901-8240-2A5002DBCA06}" dt="2020-02-18T21:13:43.735" v="848"/>
          <ac:picMkLst>
            <pc:docMk/>
            <pc:sldMk cId="396601099" sldId="1380"/>
            <ac:picMk id="2" creationId="{E4D80CBA-1E96-4FF2-9CFE-67DD55476FE2}"/>
          </ac:picMkLst>
        </pc:picChg>
      </pc:sldChg>
      <pc:sldChg chg="addSp modSp add mod modAnim">
        <pc:chgData name="Lenni Lobel" userId="38f762f444469328" providerId="LiveId" clId="{8E72B6CF-AC8F-4901-8240-2A5002DBCA06}" dt="2020-02-18T21:32:24.671" v="951" actId="1038"/>
        <pc:sldMkLst>
          <pc:docMk/>
          <pc:sldMk cId="1508282084" sldId="1381"/>
        </pc:sldMkLst>
        <pc:spChg chg="add mod">
          <ac:chgData name="Lenni Lobel" userId="38f762f444469328" providerId="LiveId" clId="{8E72B6CF-AC8F-4901-8240-2A5002DBCA06}" dt="2020-02-18T21:32:24.671" v="951" actId="1038"/>
          <ac:spMkLst>
            <pc:docMk/>
            <pc:sldMk cId="1508282084" sldId="1381"/>
            <ac:spMk id="3" creationId="{31A828A7-3414-4EDB-A261-9444A23D05F0}"/>
          </ac:spMkLst>
        </pc:spChg>
        <pc:picChg chg="add">
          <ac:chgData name="Lenni Lobel" userId="38f762f444469328" providerId="LiveId" clId="{8E72B6CF-AC8F-4901-8240-2A5002DBCA06}" dt="2020-02-18T21:14:03.647" v="849"/>
          <ac:picMkLst>
            <pc:docMk/>
            <pc:sldMk cId="1508282084" sldId="1381"/>
            <ac:picMk id="2" creationId="{03619A0D-C23A-42C6-9A5D-DF937E360C1F}"/>
          </ac:picMkLst>
        </pc:picChg>
      </pc:sldChg>
      <pc:sldChg chg="addSp modSp add mod modAnim">
        <pc:chgData name="Lenni Lobel" userId="38f762f444469328" providerId="LiveId" clId="{8E72B6CF-AC8F-4901-8240-2A5002DBCA06}" dt="2020-02-18T21:36:05.186" v="978"/>
        <pc:sldMkLst>
          <pc:docMk/>
          <pc:sldMk cId="1144364165" sldId="1382"/>
        </pc:sldMkLst>
        <pc:spChg chg="add mod">
          <ac:chgData name="Lenni Lobel" userId="38f762f444469328" providerId="LiveId" clId="{8E72B6CF-AC8F-4901-8240-2A5002DBCA06}" dt="2020-02-18T21:33:08.334" v="955" actId="1036"/>
          <ac:spMkLst>
            <pc:docMk/>
            <pc:sldMk cId="1144364165" sldId="1382"/>
            <ac:spMk id="3" creationId="{78DF9BE5-85FE-4A54-80A0-B12EE5A35686}"/>
          </ac:spMkLst>
        </pc:spChg>
        <pc:spChg chg="add mod">
          <ac:chgData name="Lenni Lobel" userId="38f762f444469328" providerId="LiveId" clId="{8E72B6CF-AC8F-4901-8240-2A5002DBCA06}" dt="2020-02-18T21:34:02.024" v="962" actId="1036"/>
          <ac:spMkLst>
            <pc:docMk/>
            <pc:sldMk cId="1144364165" sldId="1382"/>
            <ac:spMk id="4" creationId="{5AD70102-6EC4-4596-BB7E-3D35062C6DDD}"/>
          </ac:spMkLst>
        </pc:spChg>
        <pc:spChg chg="add mod">
          <ac:chgData name="Lenni Lobel" userId="38f762f444469328" providerId="LiveId" clId="{8E72B6CF-AC8F-4901-8240-2A5002DBCA06}" dt="2020-02-18T21:34:20.321" v="965" actId="14100"/>
          <ac:spMkLst>
            <pc:docMk/>
            <pc:sldMk cId="1144364165" sldId="1382"/>
            <ac:spMk id="5" creationId="{893A6B08-48A7-480E-ADB3-8492A96EF496}"/>
          </ac:spMkLst>
        </pc:spChg>
        <pc:spChg chg="add mod">
          <ac:chgData name="Lenni Lobel" userId="38f762f444469328" providerId="LiveId" clId="{8E72B6CF-AC8F-4901-8240-2A5002DBCA06}" dt="2020-02-18T21:34:06.790" v="963" actId="1036"/>
          <ac:spMkLst>
            <pc:docMk/>
            <pc:sldMk cId="1144364165" sldId="1382"/>
            <ac:spMk id="6" creationId="{2DB71224-768E-41B3-922A-05613F696532}"/>
          </ac:spMkLst>
        </pc:spChg>
        <pc:spChg chg="add mod">
          <ac:chgData name="Lenni Lobel" userId="38f762f444469328" providerId="LiveId" clId="{8E72B6CF-AC8F-4901-8240-2A5002DBCA06}" dt="2020-02-18T21:35:40.244" v="974" actId="1036"/>
          <ac:spMkLst>
            <pc:docMk/>
            <pc:sldMk cId="1144364165" sldId="1382"/>
            <ac:spMk id="7" creationId="{51156435-ADEF-456B-AE45-B23CA2E08877}"/>
          </ac:spMkLst>
        </pc:spChg>
        <pc:picChg chg="add">
          <ac:chgData name="Lenni Lobel" userId="38f762f444469328" providerId="LiveId" clId="{8E72B6CF-AC8F-4901-8240-2A5002DBCA06}" dt="2020-02-18T21:14:47.103" v="851"/>
          <ac:picMkLst>
            <pc:docMk/>
            <pc:sldMk cId="1144364165" sldId="1382"/>
            <ac:picMk id="2" creationId="{35B1A803-CFBE-44BD-A403-09D27524C594}"/>
          </ac:picMkLst>
        </pc:picChg>
      </pc:sldChg>
      <pc:sldChg chg="addSp add">
        <pc:chgData name="Lenni Lobel" userId="38f762f444469328" providerId="LiveId" clId="{8E72B6CF-AC8F-4901-8240-2A5002DBCA06}" dt="2020-02-18T21:19:03.141" v="853"/>
        <pc:sldMkLst>
          <pc:docMk/>
          <pc:sldMk cId="4200783994" sldId="1383"/>
        </pc:sldMkLst>
        <pc:picChg chg="add">
          <ac:chgData name="Lenni Lobel" userId="38f762f444469328" providerId="LiveId" clId="{8E72B6CF-AC8F-4901-8240-2A5002DBCA06}" dt="2020-02-18T21:19:03.141" v="853"/>
          <ac:picMkLst>
            <pc:docMk/>
            <pc:sldMk cId="4200783994" sldId="1383"/>
            <ac:picMk id="2" creationId="{18EE18F4-BBF2-427E-BB95-253781D67BA0}"/>
          </ac:picMkLst>
        </pc:picChg>
      </pc:sldChg>
      <pc:sldChg chg="addSp add modAnim">
        <pc:chgData name="Lenni Lobel" userId="38f762f444469328" providerId="LiveId" clId="{8E72B6CF-AC8F-4901-8240-2A5002DBCA06}" dt="2020-02-18T21:36:37.972" v="979"/>
        <pc:sldMkLst>
          <pc:docMk/>
          <pc:sldMk cId="287985924" sldId="1384"/>
        </pc:sldMkLst>
        <pc:spChg chg="add">
          <ac:chgData name="Lenni Lobel" userId="38f762f444469328" providerId="LiveId" clId="{8E72B6CF-AC8F-4901-8240-2A5002DBCA06}" dt="2020-02-18T21:36:37.972" v="979"/>
          <ac:spMkLst>
            <pc:docMk/>
            <pc:sldMk cId="287985924" sldId="1384"/>
            <ac:spMk id="3" creationId="{DD624431-6C8A-4E10-A732-3F6CE686F0CF}"/>
          </ac:spMkLst>
        </pc:spChg>
        <pc:picChg chg="add">
          <ac:chgData name="Lenni Lobel" userId="38f762f444469328" providerId="LiveId" clId="{8E72B6CF-AC8F-4901-8240-2A5002DBCA06}" dt="2020-02-18T21:20:39.226" v="855"/>
          <ac:picMkLst>
            <pc:docMk/>
            <pc:sldMk cId="287985924" sldId="1384"/>
            <ac:picMk id="2" creationId="{9EE4D1EA-9CD8-4DE4-8E7C-94FA3310AA31}"/>
          </ac:picMkLst>
        </pc:picChg>
      </pc:sldChg>
      <pc:sldChg chg="addSp add modAnim">
        <pc:chgData name="Lenni Lobel" userId="38f762f444469328" providerId="LiveId" clId="{8E72B6CF-AC8F-4901-8240-2A5002DBCA06}" dt="2020-02-18T21:37:08.977" v="980"/>
        <pc:sldMkLst>
          <pc:docMk/>
          <pc:sldMk cId="3101560563" sldId="1385"/>
        </pc:sldMkLst>
        <pc:spChg chg="add">
          <ac:chgData name="Lenni Lobel" userId="38f762f444469328" providerId="LiveId" clId="{8E72B6CF-AC8F-4901-8240-2A5002DBCA06}" dt="2020-02-18T21:37:08.977" v="980"/>
          <ac:spMkLst>
            <pc:docMk/>
            <pc:sldMk cId="3101560563" sldId="1385"/>
            <ac:spMk id="3" creationId="{881D4AF9-1E3E-44B8-B847-D0E993776B09}"/>
          </ac:spMkLst>
        </pc:spChg>
        <pc:spChg chg="add">
          <ac:chgData name="Lenni Lobel" userId="38f762f444469328" providerId="LiveId" clId="{8E72B6CF-AC8F-4901-8240-2A5002DBCA06}" dt="2020-02-18T21:37:08.977" v="980"/>
          <ac:spMkLst>
            <pc:docMk/>
            <pc:sldMk cId="3101560563" sldId="1385"/>
            <ac:spMk id="4" creationId="{8939063A-2D9D-441F-BE54-64FF93D72600}"/>
          </ac:spMkLst>
        </pc:spChg>
        <pc:spChg chg="add">
          <ac:chgData name="Lenni Lobel" userId="38f762f444469328" providerId="LiveId" clId="{8E72B6CF-AC8F-4901-8240-2A5002DBCA06}" dt="2020-02-18T21:37:08.977" v="980"/>
          <ac:spMkLst>
            <pc:docMk/>
            <pc:sldMk cId="3101560563" sldId="1385"/>
            <ac:spMk id="5" creationId="{C881E3C2-E75F-448E-A845-BDDB6D377756}"/>
          </ac:spMkLst>
        </pc:spChg>
        <pc:spChg chg="add">
          <ac:chgData name="Lenni Lobel" userId="38f762f444469328" providerId="LiveId" clId="{8E72B6CF-AC8F-4901-8240-2A5002DBCA06}" dt="2020-02-18T21:37:08.977" v="980"/>
          <ac:spMkLst>
            <pc:docMk/>
            <pc:sldMk cId="3101560563" sldId="1385"/>
            <ac:spMk id="6" creationId="{B1FC5929-863D-466F-BC22-E8CB8B222E61}"/>
          </ac:spMkLst>
        </pc:spChg>
        <pc:spChg chg="add">
          <ac:chgData name="Lenni Lobel" userId="38f762f444469328" providerId="LiveId" clId="{8E72B6CF-AC8F-4901-8240-2A5002DBCA06}" dt="2020-02-18T21:37:08.977" v="980"/>
          <ac:spMkLst>
            <pc:docMk/>
            <pc:sldMk cId="3101560563" sldId="1385"/>
            <ac:spMk id="7" creationId="{8BDB0B03-FB92-451F-B4B1-75BD1E430FD0}"/>
          </ac:spMkLst>
        </pc:spChg>
        <pc:picChg chg="add">
          <ac:chgData name="Lenni Lobel" userId="38f762f444469328" providerId="LiveId" clId="{8E72B6CF-AC8F-4901-8240-2A5002DBCA06}" dt="2020-02-18T21:21:07.887" v="856"/>
          <ac:picMkLst>
            <pc:docMk/>
            <pc:sldMk cId="3101560563" sldId="1385"/>
            <ac:picMk id="2" creationId="{D438111F-9FD3-4DFD-8313-24EB721BA894}"/>
          </ac:picMkLst>
        </pc:picChg>
      </pc:sldChg>
      <pc:sldChg chg="add ord">
        <pc:chgData name="Lenni Lobel" userId="38f762f444469328" providerId="LiveId" clId="{8E72B6CF-AC8F-4901-8240-2A5002DBCA06}" dt="2020-02-18T21:12:31.370" v="847"/>
        <pc:sldMkLst>
          <pc:docMk/>
          <pc:sldMk cId="2209062411" sldId="1386"/>
        </pc:sldMkLst>
      </pc:sldChg>
      <pc:sldChg chg="addSp add del">
        <pc:chgData name="Lenni Lobel" userId="38f762f444469328" providerId="LiveId" clId="{8E72B6CF-AC8F-4901-8240-2A5002DBCA06}" dt="2020-02-18T21:22:35.960" v="858" actId="47"/>
        <pc:sldMkLst>
          <pc:docMk/>
          <pc:sldMk cId="2304432158" sldId="1387"/>
        </pc:sldMkLst>
        <pc:picChg chg="add">
          <ac:chgData name="Lenni Lobel" userId="38f762f444469328" providerId="LiveId" clId="{8E72B6CF-AC8F-4901-8240-2A5002DBCA06}" dt="2020-02-18T21:22:29.803" v="857"/>
          <ac:picMkLst>
            <pc:docMk/>
            <pc:sldMk cId="2304432158" sldId="1387"/>
            <ac:picMk id="2" creationId="{D9BBB28F-C139-4101-A132-DAE02F512C08}"/>
          </ac:picMkLst>
        </pc:picChg>
      </pc:sldChg>
      <pc:sldChg chg="addSp add modAnim">
        <pc:chgData name="Lenni Lobel" userId="38f762f444469328" providerId="LiveId" clId="{8E72B6CF-AC8F-4901-8240-2A5002DBCA06}" dt="2020-02-18T21:38:46.669" v="983"/>
        <pc:sldMkLst>
          <pc:docMk/>
          <pc:sldMk cId="1844380970" sldId="1388"/>
        </pc:sldMkLst>
        <pc:spChg chg="add">
          <ac:chgData name="Lenni Lobel" userId="38f762f444469328" providerId="LiveId" clId="{8E72B6CF-AC8F-4901-8240-2A5002DBCA06}" dt="2020-02-18T21:37:44.912" v="981"/>
          <ac:spMkLst>
            <pc:docMk/>
            <pc:sldMk cId="1844380970" sldId="1388"/>
            <ac:spMk id="3" creationId="{26F77820-6D22-4427-AD3E-75AC4A4F127A}"/>
          </ac:spMkLst>
        </pc:spChg>
        <pc:spChg chg="add">
          <ac:chgData name="Lenni Lobel" userId="38f762f444469328" providerId="LiveId" clId="{8E72B6CF-AC8F-4901-8240-2A5002DBCA06}" dt="2020-02-18T21:38:32.975" v="982"/>
          <ac:spMkLst>
            <pc:docMk/>
            <pc:sldMk cId="1844380970" sldId="1388"/>
            <ac:spMk id="4" creationId="{1B0D6EC5-D0E5-4C6B-90B6-F4387D0AEA0B}"/>
          </ac:spMkLst>
        </pc:spChg>
        <pc:spChg chg="add">
          <ac:chgData name="Lenni Lobel" userId="38f762f444469328" providerId="LiveId" clId="{8E72B6CF-AC8F-4901-8240-2A5002DBCA06}" dt="2020-02-18T21:38:32.975" v="982"/>
          <ac:spMkLst>
            <pc:docMk/>
            <pc:sldMk cId="1844380970" sldId="1388"/>
            <ac:spMk id="5" creationId="{CE7AB213-3BBA-4E39-A01D-338A3254401F}"/>
          </ac:spMkLst>
        </pc:spChg>
        <pc:picChg chg="add">
          <ac:chgData name="Lenni Lobel" userId="38f762f444469328" providerId="LiveId" clId="{8E72B6CF-AC8F-4901-8240-2A5002DBCA06}" dt="2020-02-18T21:22:42.639" v="859"/>
          <ac:picMkLst>
            <pc:docMk/>
            <pc:sldMk cId="1844380970" sldId="1388"/>
            <ac:picMk id="2" creationId="{7B846BAC-03BC-488D-9D81-DBFE598999E0}"/>
          </ac:picMkLst>
        </pc:picChg>
      </pc:sldChg>
      <pc:sldChg chg="add del">
        <pc:chgData name="Lenni Lobel" userId="38f762f444469328" providerId="LiveId" clId="{8E72B6CF-AC8F-4901-8240-2A5002DBCA06}" dt="2020-02-18T21:22:59.352" v="860" actId="47"/>
        <pc:sldMkLst>
          <pc:docMk/>
          <pc:sldMk cId="1746723963" sldId="1389"/>
        </pc:sldMkLst>
      </pc:sldChg>
      <pc:sldChg chg="add del">
        <pc:chgData name="Lenni Lobel" userId="38f762f444469328" providerId="LiveId" clId="{8E72B6CF-AC8F-4901-8240-2A5002DBCA06}" dt="2020-02-18T21:22:59.352" v="860" actId="47"/>
        <pc:sldMkLst>
          <pc:docMk/>
          <pc:sldMk cId="4059779004" sldId="1390"/>
        </pc:sldMkLst>
      </pc:sldChg>
      <pc:sldChg chg="add">
        <pc:chgData name="Lenni Lobel" userId="38f762f444469328" providerId="LiveId" clId="{8E72B6CF-AC8F-4901-8240-2A5002DBCA06}" dt="2020-02-18T21:15:17.238" v="852"/>
        <pc:sldMkLst>
          <pc:docMk/>
          <pc:sldMk cId="1056027372" sldId="1391"/>
        </pc:sldMkLst>
      </pc:sldChg>
      <pc:sldChg chg="add">
        <pc:chgData name="Lenni Lobel" userId="38f762f444469328" providerId="LiveId" clId="{8E72B6CF-AC8F-4901-8240-2A5002DBCA06}" dt="2020-02-18T21:19:36.086" v="854"/>
        <pc:sldMkLst>
          <pc:docMk/>
          <pc:sldMk cId="3841206322" sldId="1392"/>
        </pc:sldMkLst>
      </pc:sldChg>
      <pc:sldChg chg="addSp delSp add del mod">
        <pc:chgData name="Lenni Lobel" userId="38f762f444469328" providerId="LiveId" clId="{8E72B6CF-AC8F-4901-8240-2A5002DBCA06}" dt="2020-02-18T21:23:28.593" v="869" actId="47"/>
        <pc:sldMkLst>
          <pc:docMk/>
          <pc:sldMk cId="1596265820" sldId="1393"/>
        </pc:sldMkLst>
        <pc:picChg chg="add del">
          <ac:chgData name="Lenni Lobel" userId="38f762f444469328" providerId="LiveId" clId="{8E72B6CF-AC8F-4901-8240-2A5002DBCA06}" dt="2020-02-18T21:23:25.154" v="867" actId="21"/>
          <ac:picMkLst>
            <pc:docMk/>
            <pc:sldMk cId="1596265820" sldId="1393"/>
            <ac:picMk id="4" creationId="{7B248A15-7E11-436D-83DD-E83C5C9D8498}"/>
          </ac:picMkLst>
        </pc:picChg>
      </pc:sldChg>
      <pc:sldChg chg="addSp delSp modSp add mod modAnim">
        <pc:chgData name="Lenni Lobel" userId="38f762f444469328" providerId="LiveId" clId="{8E72B6CF-AC8F-4901-8240-2A5002DBCA06}" dt="2020-02-18T21:40:28.645" v="1016" actId="14100"/>
        <pc:sldMkLst>
          <pc:docMk/>
          <pc:sldMk cId="558870829" sldId="1394"/>
        </pc:sldMkLst>
        <pc:spChg chg="add mod">
          <ac:chgData name="Lenni Lobel" userId="38f762f444469328" providerId="LiveId" clId="{8E72B6CF-AC8F-4901-8240-2A5002DBCA06}" dt="2020-02-18T21:40:28.645" v="1016" actId="14100"/>
          <ac:spMkLst>
            <pc:docMk/>
            <pc:sldMk cId="558870829" sldId="1394"/>
            <ac:spMk id="4" creationId="{AEE94F7D-EE54-4A2E-A536-A7E15F39327D}"/>
          </ac:spMkLst>
        </pc:spChg>
        <pc:picChg chg="del">
          <ac:chgData name="Lenni Lobel" userId="38f762f444469328" providerId="LiveId" clId="{8E72B6CF-AC8F-4901-8240-2A5002DBCA06}" dt="2020-02-18T21:23:20.246" v="864" actId="478"/>
          <ac:picMkLst>
            <pc:docMk/>
            <pc:sldMk cId="558870829" sldId="1394"/>
            <ac:picMk id="2" creationId="{7B846BAC-03BC-488D-9D81-DBFE598999E0}"/>
          </ac:picMkLst>
        </pc:picChg>
        <pc:picChg chg="add">
          <ac:chgData name="Lenni Lobel" userId="38f762f444469328" providerId="LiveId" clId="{8E72B6CF-AC8F-4901-8240-2A5002DBCA06}" dt="2020-02-18T21:23:27.008" v="868"/>
          <ac:picMkLst>
            <pc:docMk/>
            <pc:sldMk cId="558870829" sldId="1394"/>
            <ac:picMk id="3" creationId="{B17FEA74-83AD-4AEE-A350-EF2666C1EF23}"/>
          </ac:picMkLst>
        </pc:picChg>
      </pc:sldChg>
      <pc:sldChg chg="addSp delSp add mod ord delAnim">
        <pc:chgData name="Lenni Lobel" userId="38f762f444469328" providerId="LiveId" clId="{8E72B6CF-AC8F-4901-8240-2A5002DBCA06}" dt="2020-02-19T13:00:33.197" v="1128"/>
        <pc:sldMkLst>
          <pc:docMk/>
          <pc:sldMk cId="2035741879" sldId="1395"/>
        </pc:sldMkLst>
        <pc:spChg chg="del">
          <ac:chgData name="Lenni Lobel" userId="38f762f444469328" providerId="LiveId" clId="{8E72B6CF-AC8F-4901-8240-2A5002DBCA06}" dt="2020-02-19T12:49:38.923" v="1063" actId="478"/>
          <ac:spMkLst>
            <pc:docMk/>
            <pc:sldMk cId="2035741879" sldId="1395"/>
            <ac:spMk id="4" creationId="{AEE94F7D-EE54-4A2E-A536-A7E15F39327D}"/>
          </ac:spMkLst>
        </pc:spChg>
        <pc:picChg chg="add del">
          <ac:chgData name="Lenni Lobel" userId="38f762f444469328" providerId="LiveId" clId="{8E72B6CF-AC8F-4901-8240-2A5002DBCA06}" dt="2020-02-19T13:00:32.891" v="1127" actId="478"/>
          <ac:picMkLst>
            <pc:docMk/>
            <pc:sldMk cId="2035741879" sldId="1395"/>
            <ac:picMk id="2" creationId="{AE8EC7C9-D6CF-45B7-9920-ACE82552428D}"/>
          </ac:picMkLst>
        </pc:picChg>
        <pc:picChg chg="del">
          <ac:chgData name="Lenni Lobel" userId="38f762f444469328" providerId="LiveId" clId="{8E72B6CF-AC8F-4901-8240-2A5002DBCA06}" dt="2020-02-19T12:45:30.450" v="1018" actId="478"/>
          <ac:picMkLst>
            <pc:docMk/>
            <pc:sldMk cId="2035741879" sldId="1395"/>
            <ac:picMk id="3" creationId="{B17FEA74-83AD-4AEE-A350-EF2666C1EF23}"/>
          </ac:picMkLst>
        </pc:picChg>
        <pc:picChg chg="add">
          <ac:chgData name="Lenni Lobel" userId="38f762f444469328" providerId="LiveId" clId="{8E72B6CF-AC8F-4901-8240-2A5002DBCA06}" dt="2020-02-19T13:00:33.197" v="1128"/>
          <ac:picMkLst>
            <pc:docMk/>
            <pc:sldMk cId="2035741879" sldId="1395"/>
            <ac:picMk id="5" creationId="{5E0E8050-429D-4E53-A300-472B074499CF}"/>
          </ac:picMkLst>
        </pc:picChg>
      </pc:sldChg>
      <pc:sldChg chg="addSp delSp add del mod ord addAnim delAnim">
        <pc:chgData name="Lenni Lobel" userId="38f762f444469328" providerId="LiveId" clId="{8E72B6CF-AC8F-4901-8240-2A5002DBCA06}" dt="2020-02-18T21:39:44.718" v="990"/>
        <pc:sldMkLst>
          <pc:docMk/>
          <pc:sldMk cId="4099382115" sldId="1395"/>
        </pc:sldMkLst>
        <pc:spChg chg="add del">
          <ac:chgData name="Lenni Lobel" userId="38f762f444469328" providerId="LiveId" clId="{8E72B6CF-AC8F-4901-8240-2A5002DBCA06}" dt="2020-02-18T21:39:43.332" v="988" actId="478"/>
          <ac:spMkLst>
            <pc:docMk/>
            <pc:sldMk cId="4099382115" sldId="1395"/>
            <ac:spMk id="3" creationId="{DD624431-6C8A-4E10-A732-3F6CE686F0CF}"/>
          </ac:spMkLst>
        </pc:spChg>
      </pc:sldChg>
      <pc:sldChg chg="addSp delSp add mod delAnim">
        <pc:chgData name="Lenni Lobel" userId="38f762f444469328" providerId="LiveId" clId="{8E72B6CF-AC8F-4901-8240-2A5002DBCA06}" dt="2020-02-19T12:58:49.127" v="1109"/>
        <pc:sldMkLst>
          <pc:docMk/>
          <pc:sldMk cId="3707480893" sldId="1396"/>
        </pc:sldMkLst>
        <pc:spChg chg="del">
          <ac:chgData name="Lenni Lobel" userId="38f762f444469328" providerId="LiveId" clId="{8E72B6CF-AC8F-4901-8240-2A5002DBCA06}" dt="2020-02-19T12:45:39.771" v="1020" actId="478"/>
          <ac:spMkLst>
            <pc:docMk/>
            <pc:sldMk cId="3707480893" sldId="1396"/>
            <ac:spMk id="4" creationId="{AEE94F7D-EE54-4A2E-A536-A7E15F39327D}"/>
          </ac:spMkLst>
        </pc:spChg>
        <pc:picChg chg="add del">
          <ac:chgData name="Lenni Lobel" userId="38f762f444469328" providerId="LiveId" clId="{8E72B6CF-AC8F-4901-8240-2A5002DBCA06}" dt="2020-02-19T12:54:39.334" v="1081" actId="478"/>
          <ac:picMkLst>
            <pc:docMk/>
            <pc:sldMk cId="3707480893" sldId="1396"/>
            <ac:picMk id="2" creationId="{2C61BFA9-A685-45AE-82A0-8FFBE52482B6}"/>
          </ac:picMkLst>
        </pc:picChg>
        <pc:picChg chg="add del">
          <ac:chgData name="Lenni Lobel" userId="38f762f444469328" providerId="LiveId" clId="{8E72B6CF-AC8F-4901-8240-2A5002DBCA06}" dt="2020-02-19T12:46:14.078" v="1027"/>
          <ac:picMkLst>
            <pc:docMk/>
            <pc:sldMk cId="3707480893" sldId="1396"/>
            <ac:picMk id="3" creationId="{6AE37B85-F4B6-4448-A804-54C3C39AE15C}"/>
          </ac:picMkLst>
        </pc:picChg>
        <pc:picChg chg="add del">
          <ac:chgData name="Lenni Lobel" userId="38f762f444469328" providerId="LiveId" clId="{8E72B6CF-AC8F-4901-8240-2A5002DBCA06}" dt="2020-02-19T12:58:44.059" v="1108" actId="478"/>
          <ac:picMkLst>
            <pc:docMk/>
            <pc:sldMk cId="3707480893" sldId="1396"/>
            <ac:picMk id="5" creationId="{51ACFA5A-403F-4420-97A8-3DAE8C94FCBF}"/>
          </ac:picMkLst>
        </pc:picChg>
        <pc:picChg chg="add">
          <ac:chgData name="Lenni Lobel" userId="38f762f444469328" providerId="LiveId" clId="{8E72B6CF-AC8F-4901-8240-2A5002DBCA06}" dt="2020-02-19T12:58:49.127" v="1109"/>
          <ac:picMkLst>
            <pc:docMk/>
            <pc:sldMk cId="3707480893" sldId="1396"/>
            <ac:picMk id="6" creationId="{C7AA23AC-BC58-40BD-9631-E8BFE76E073B}"/>
          </ac:picMkLst>
        </pc:picChg>
      </pc:sldChg>
      <pc:sldChg chg="addSp delSp add mod">
        <pc:chgData name="Lenni Lobel" userId="38f762f444469328" providerId="LiveId" clId="{8E72B6CF-AC8F-4901-8240-2A5002DBCA06}" dt="2020-02-19T12:59:00.606" v="1111"/>
        <pc:sldMkLst>
          <pc:docMk/>
          <pc:sldMk cId="2963024857" sldId="1397"/>
        </pc:sldMkLst>
        <pc:picChg chg="add del">
          <ac:chgData name="Lenni Lobel" userId="38f762f444469328" providerId="LiveId" clId="{8E72B6CF-AC8F-4901-8240-2A5002DBCA06}" dt="2020-02-19T12:54:50.075" v="1083" actId="478"/>
          <ac:picMkLst>
            <pc:docMk/>
            <pc:sldMk cId="2963024857" sldId="1397"/>
            <ac:picMk id="2" creationId="{3E1ABA11-94F2-4AC3-8EBD-239ADA370E84}"/>
          </ac:picMkLst>
        </pc:picChg>
        <pc:picChg chg="add del">
          <ac:chgData name="Lenni Lobel" userId="38f762f444469328" providerId="LiveId" clId="{8E72B6CF-AC8F-4901-8240-2A5002DBCA06}" dt="2020-02-19T12:59:00.251" v="1110" actId="478"/>
          <ac:picMkLst>
            <pc:docMk/>
            <pc:sldMk cId="2963024857" sldId="1397"/>
            <ac:picMk id="3" creationId="{DEA7802B-38F5-4788-966B-C84A8D1F29E6}"/>
          </ac:picMkLst>
        </pc:picChg>
        <pc:picChg chg="add">
          <ac:chgData name="Lenni Lobel" userId="38f762f444469328" providerId="LiveId" clId="{8E72B6CF-AC8F-4901-8240-2A5002DBCA06}" dt="2020-02-19T12:59:00.606" v="1111"/>
          <ac:picMkLst>
            <pc:docMk/>
            <pc:sldMk cId="2963024857" sldId="1397"/>
            <ac:picMk id="4" creationId="{F0B3CAA1-738B-44DB-BE6E-13E5598DB11E}"/>
          </ac:picMkLst>
        </pc:picChg>
      </pc:sldChg>
      <pc:sldChg chg="addSp delSp add mod">
        <pc:chgData name="Lenni Lobel" userId="38f762f444469328" providerId="LiveId" clId="{8E72B6CF-AC8F-4901-8240-2A5002DBCA06}" dt="2020-02-19T12:59:08.856" v="1113"/>
        <pc:sldMkLst>
          <pc:docMk/>
          <pc:sldMk cId="1366196069" sldId="1398"/>
        </pc:sldMkLst>
        <pc:picChg chg="add del">
          <ac:chgData name="Lenni Lobel" userId="38f762f444469328" providerId="LiveId" clId="{8E72B6CF-AC8F-4901-8240-2A5002DBCA06}" dt="2020-02-19T12:55:08.426" v="1089" actId="478"/>
          <ac:picMkLst>
            <pc:docMk/>
            <pc:sldMk cId="1366196069" sldId="1398"/>
            <ac:picMk id="2" creationId="{4B4F9369-29B8-42BE-B199-28C746F301C0}"/>
          </ac:picMkLst>
        </pc:picChg>
        <pc:picChg chg="add del">
          <ac:chgData name="Lenni Lobel" userId="38f762f444469328" providerId="LiveId" clId="{8E72B6CF-AC8F-4901-8240-2A5002DBCA06}" dt="2020-02-19T12:59:03.635" v="1112" actId="478"/>
          <ac:picMkLst>
            <pc:docMk/>
            <pc:sldMk cId="1366196069" sldId="1398"/>
            <ac:picMk id="3" creationId="{E6DA9E09-52E3-4FAE-8ABC-E8176735BF2F}"/>
          </ac:picMkLst>
        </pc:picChg>
        <pc:picChg chg="add">
          <ac:chgData name="Lenni Lobel" userId="38f762f444469328" providerId="LiveId" clId="{8E72B6CF-AC8F-4901-8240-2A5002DBCA06}" dt="2020-02-19T12:59:08.856" v="1113"/>
          <ac:picMkLst>
            <pc:docMk/>
            <pc:sldMk cId="1366196069" sldId="1398"/>
            <ac:picMk id="4" creationId="{F9807108-FB4D-4A11-AD15-48D241AD1380}"/>
          </ac:picMkLst>
        </pc:picChg>
      </pc:sldChg>
      <pc:sldChg chg="addSp delSp add mod">
        <pc:chgData name="Lenni Lobel" userId="38f762f444469328" providerId="LiveId" clId="{8E72B6CF-AC8F-4901-8240-2A5002DBCA06}" dt="2020-02-19T12:59:25.659" v="1117"/>
        <pc:sldMkLst>
          <pc:docMk/>
          <pc:sldMk cId="617548057" sldId="1399"/>
        </pc:sldMkLst>
        <pc:picChg chg="add del">
          <ac:chgData name="Lenni Lobel" userId="38f762f444469328" providerId="LiveId" clId="{8E72B6CF-AC8F-4901-8240-2A5002DBCA06}" dt="2020-02-19T12:55:29.895" v="1093" actId="478"/>
          <ac:picMkLst>
            <pc:docMk/>
            <pc:sldMk cId="617548057" sldId="1399"/>
            <ac:picMk id="2" creationId="{4EF3E0D8-74C2-477F-B525-F890B6D857B7}"/>
          </ac:picMkLst>
        </pc:picChg>
        <pc:picChg chg="add del">
          <ac:chgData name="Lenni Lobel" userId="38f762f444469328" providerId="LiveId" clId="{8E72B6CF-AC8F-4901-8240-2A5002DBCA06}" dt="2020-02-19T12:59:25.001" v="1116" actId="478"/>
          <ac:picMkLst>
            <pc:docMk/>
            <pc:sldMk cId="617548057" sldId="1399"/>
            <ac:picMk id="3" creationId="{10BA66DD-BA78-4CAE-AED1-0808EFFF7FC2}"/>
          </ac:picMkLst>
        </pc:picChg>
        <pc:picChg chg="add">
          <ac:chgData name="Lenni Lobel" userId="38f762f444469328" providerId="LiveId" clId="{8E72B6CF-AC8F-4901-8240-2A5002DBCA06}" dt="2020-02-19T12:59:25.659" v="1117"/>
          <ac:picMkLst>
            <pc:docMk/>
            <pc:sldMk cId="617548057" sldId="1399"/>
            <ac:picMk id="4" creationId="{E782B921-8304-4479-8AE8-B5E792835AF8}"/>
          </ac:picMkLst>
        </pc:picChg>
      </pc:sldChg>
      <pc:sldChg chg="addSp delSp add mod">
        <pc:chgData name="Lenni Lobel" userId="38f762f444469328" providerId="LiveId" clId="{8E72B6CF-AC8F-4901-8240-2A5002DBCA06}" dt="2020-02-19T12:59:39.805" v="1119"/>
        <pc:sldMkLst>
          <pc:docMk/>
          <pc:sldMk cId="1969571740" sldId="1400"/>
        </pc:sldMkLst>
        <pc:picChg chg="add del">
          <ac:chgData name="Lenni Lobel" userId="38f762f444469328" providerId="LiveId" clId="{8E72B6CF-AC8F-4901-8240-2A5002DBCA06}" dt="2020-02-19T12:56:43.210" v="1095" actId="478"/>
          <ac:picMkLst>
            <pc:docMk/>
            <pc:sldMk cId="1969571740" sldId="1400"/>
            <ac:picMk id="2" creationId="{BE1B9B2A-354E-4142-9E6B-A9C5DAE99B4A}"/>
          </ac:picMkLst>
        </pc:picChg>
        <pc:picChg chg="add del">
          <ac:chgData name="Lenni Lobel" userId="38f762f444469328" providerId="LiveId" clId="{8E72B6CF-AC8F-4901-8240-2A5002DBCA06}" dt="2020-02-19T12:59:39.520" v="1118" actId="478"/>
          <ac:picMkLst>
            <pc:docMk/>
            <pc:sldMk cId="1969571740" sldId="1400"/>
            <ac:picMk id="3" creationId="{2DEAFDE7-2E0F-404E-9AC6-39D6030085DF}"/>
          </ac:picMkLst>
        </pc:picChg>
        <pc:picChg chg="add">
          <ac:chgData name="Lenni Lobel" userId="38f762f444469328" providerId="LiveId" clId="{8E72B6CF-AC8F-4901-8240-2A5002DBCA06}" dt="2020-02-19T12:59:39.805" v="1119"/>
          <ac:picMkLst>
            <pc:docMk/>
            <pc:sldMk cId="1969571740" sldId="1400"/>
            <ac:picMk id="4" creationId="{937F93AE-87AE-4270-BBA6-998D879E75EA}"/>
          </ac:picMkLst>
        </pc:picChg>
      </pc:sldChg>
      <pc:sldChg chg="addSp delSp add mod">
        <pc:chgData name="Lenni Lobel" userId="38f762f444469328" providerId="LiveId" clId="{8E72B6CF-AC8F-4901-8240-2A5002DBCA06}" dt="2020-02-19T12:59:51.929" v="1121"/>
        <pc:sldMkLst>
          <pc:docMk/>
          <pc:sldMk cId="4200147531" sldId="1401"/>
        </pc:sldMkLst>
        <pc:picChg chg="add del">
          <ac:chgData name="Lenni Lobel" userId="38f762f444469328" providerId="LiveId" clId="{8E72B6CF-AC8F-4901-8240-2A5002DBCA06}" dt="2020-02-19T12:56:56.002" v="1097" actId="478"/>
          <ac:picMkLst>
            <pc:docMk/>
            <pc:sldMk cId="4200147531" sldId="1401"/>
            <ac:picMk id="2" creationId="{CA270A0C-DC08-4CC2-8063-C7D02D2E01E3}"/>
          </ac:picMkLst>
        </pc:picChg>
        <pc:picChg chg="add del">
          <ac:chgData name="Lenni Lobel" userId="38f762f444469328" providerId="LiveId" clId="{8E72B6CF-AC8F-4901-8240-2A5002DBCA06}" dt="2020-02-19T12:59:51.635" v="1120" actId="478"/>
          <ac:picMkLst>
            <pc:docMk/>
            <pc:sldMk cId="4200147531" sldId="1401"/>
            <ac:picMk id="3" creationId="{9D480B86-A920-41AB-A52A-51E9C287313A}"/>
          </ac:picMkLst>
        </pc:picChg>
        <pc:picChg chg="add">
          <ac:chgData name="Lenni Lobel" userId="38f762f444469328" providerId="LiveId" clId="{8E72B6CF-AC8F-4901-8240-2A5002DBCA06}" dt="2020-02-19T12:59:51.929" v="1121"/>
          <ac:picMkLst>
            <pc:docMk/>
            <pc:sldMk cId="4200147531" sldId="1401"/>
            <ac:picMk id="4" creationId="{EE9AD08E-28CA-4EFB-9951-D7C65E3EB2A0}"/>
          </ac:picMkLst>
        </pc:picChg>
      </pc:sldChg>
      <pc:sldChg chg="addSp delSp modSp add mod modAnim">
        <pc:chgData name="Lenni Lobel" userId="38f762f444469328" providerId="LiveId" clId="{8E72B6CF-AC8F-4901-8240-2A5002DBCA06}" dt="2020-02-19T13:00:03.716" v="1124" actId="167"/>
        <pc:sldMkLst>
          <pc:docMk/>
          <pc:sldMk cId="2517738444" sldId="1402"/>
        </pc:sldMkLst>
        <pc:spChg chg="add mod">
          <ac:chgData name="Lenni Lobel" userId="38f762f444469328" providerId="LiveId" clId="{8E72B6CF-AC8F-4901-8240-2A5002DBCA06}" dt="2020-02-19T12:48:06.182" v="1052" actId="14100"/>
          <ac:spMkLst>
            <pc:docMk/>
            <pc:sldMk cId="2517738444" sldId="1402"/>
            <ac:spMk id="3" creationId="{64E7418E-D094-4F5F-B3BF-2C9B449DD937}"/>
          </ac:spMkLst>
        </pc:spChg>
        <pc:spChg chg="add mod">
          <ac:chgData name="Lenni Lobel" userId="38f762f444469328" providerId="LiveId" clId="{8E72B6CF-AC8F-4901-8240-2A5002DBCA06}" dt="2020-02-19T12:48:15.160" v="1058" actId="1036"/>
          <ac:spMkLst>
            <pc:docMk/>
            <pc:sldMk cId="2517738444" sldId="1402"/>
            <ac:spMk id="4" creationId="{8AEDD4BD-FFD6-435B-92DD-DDA8DD0095BF}"/>
          </ac:spMkLst>
        </pc:spChg>
        <pc:picChg chg="add del">
          <ac:chgData name="Lenni Lobel" userId="38f762f444469328" providerId="LiveId" clId="{8E72B6CF-AC8F-4901-8240-2A5002DBCA06}" dt="2020-02-19T12:57:07.274" v="1099" actId="478"/>
          <ac:picMkLst>
            <pc:docMk/>
            <pc:sldMk cId="2517738444" sldId="1402"/>
            <ac:picMk id="2" creationId="{A2B9C523-1B30-4607-8E6E-31D09BEDB50F}"/>
          </ac:picMkLst>
        </pc:picChg>
        <pc:picChg chg="add del ord">
          <ac:chgData name="Lenni Lobel" userId="38f762f444469328" providerId="LiveId" clId="{8E72B6CF-AC8F-4901-8240-2A5002DBCA06}" dt="2020-02-19T13:00:00.057" v="1122" actId="478"/>
          <ac:picMkLst>
            <pc:docMk/>
            <pc:sldMk cId="2517738444" sldId="1402"/>
            <ac:picMk id="5" creationId="{704EC2E0-18C4-4D12-A112-5AE3B4C2CE84}"/>
          </ac:picMkLst>
        </pc:picChg>
        <pc:picChg chg="add ord">
          <ac:chgData name="Lenni Lobel" userId="38f762f444469328" providerId="LiveId" clId="{8E72B6CF-AC8F-4901-8240-2A5002DBCA06}" dt="2020-02-19T13:00:03.716" v="1124" actId="167"/>
          <ac:picMkLst>
            <pc:docMk/>
            <pc:sldMk cId="2517738444" sldId="1402"/>
            <ac:picMk id="6" creationId="{967C200E-8F29-4911-B16C-BEA435B94481}"/>
          </ac:picMkLst>
        </pc:picChg>
      </pc:sldChg>
      <pc:sldChg chg="addSp delSp add mod">
        <pc:chgData name="Lenni Lobel" userId="38f762f444469328" providerId="LiveId" clId="{8E72B6CF-AC8F-4901-8240-2A5002DBCA06}" dt="2020-02-19T13:00:20.545" v="1126"/>
        <pc:sldMkLst>
          <pc:docMk/>
          <pc:sldMk cId="1236986112" sldId="1403"/>
        </pc:sldMkLst>
        <pc:picChg chg="add del">
          <ac:chgData name="Lenni Lobel" userId="38f762f444469328" providerId="LiveId" clId="{8E72B6CF-AC8F-4901-8240-2A5002DBCA06}" dt="2020-02-19T12:57:54.653" v="1102" actId="478"/>
          <ac:picMkLst>
            <pc:docMk/>
            <pc:sldMk cId="1236986112" sldId="1403"/>
            <ac:picMk id="2" creationId="{9ECB715E-CBE2-4CA1-AE9D-8124A055BEC0}"/>
          </ac:picMkLst>
        </pc:picChg>
        <pc:picChg chg="add del">
          <ac:chgData name="Lenni Lobel" userId="38f762f444469328" providerId="LiveId" clId="{8E72B6CF-AC8F-4901-8240-2A5002DBCA06}" dt="2020-02-19T13:00:20.191" v="1125" actId="478"/>
          <ac:picMkLst>
            <pc:docMk/>
            <pc:sldMk cId="1236986112" sldId="1403"/>
            <ac:picMk id="3" creationId="{6DAD5124-9A66-42AB-BDFA-AD6F7A7B9691}"/>
          </ac:picMkLst>
        </pc:picChg>
        <pc:picChg chg="add">
          <ac:chgData name="Lenni Lobel" userId="38f762f444469328" providerId="LiveId" clId="{8E72B6CF-AC8F-4901-8240-2A5002DBCA06}" dt="2020-02-19T13:00:20.545" v="1126"/>
          <ac:picMkLst>
            <pc:docMk/>
            <pc:sldMk cId="1236986112" sldId="1403"/>
            <ac:picMk id="4" creationId="{3E970A07-B99D-4428-A33C-F9FF1A05F052}"/>
          </ac:picMkLst>
        </pc:picChg>
      </pc:sldChg>
      <pc:sldChg chg="addSp delSp add mod ord">
        <pc:chgData name="Lenni Lobel" userId="38f762f444469328" providerId="LiveId" clId="{8E72B6CF-AC8F-4901-8240-2A5002DBCA06}" dt="2020-02-19T12:59:16.234" v="1115"/>
        <pc:sldMkLst>
          <pc:docMk/>
          <pc:sldMk cId="1523906514" sldId="1404"/>
        </pc:sldMkLst>
        <pc:picChg chg="del">
          <ac:chgData name="Lenni Lobel" userId="38f762f444469328" providerId="LiveId" clId="{8E72B6CF-AC8F-4901-8240-2A5002DBCA06}" dt="2020-02-19T12:55:16.412" v="1091" actId="478"/>
          <ac:picMkLst>
            <pc:docMk/>
            <pc:sldMk cId="1523906514" sldId="1404"/>
            <ac:picMk id="2" creationId="{3E1ABA11-94F2-4AC3-8EBD-239ADA370E84}"/>
          </ac:picMkLst>
        </pc:picChg>
        <pc:picChg chg="add del">
          <ac:chgData name="Lenni Lobel" userId="38f762f444469328" providerId="LiveId" clId="{8E72B6CF-AC8F-4901-8240-2A5002DBCA06}" dt="2020-02-19T12:59:15.933" v="1114" actId="478"/>
          <ac:picMkLst>
            <pc:docMk/>
            <pc:sldMk cId="1523906514" sldId="1404"/>
            <ac:picMk id="3" creationId="{67F4B8AD-3B8F-4628-9B57-EAE9C988BF5C}"/>
          </ac:picMkLst>
        </pc:picChg>
        <pc:picChg chg="add">
          <ac:chgData name="Lenni Lobel" userId="38f762f444469328" providerId="LiveId" clId="{8E72B6CF-AC8F-4901-8240-2A5002DBCA06}" dt="2020-02-19T12:59:16.234" v="1115"/>
          <ac:picMkLst>
            <pc:docMk/>
            <pc:sldMk cId="1523906514" sldId="1404"/>
            <ac:picMk id="4" creationId="{61DBFE26-DB3E-41D0-A4EB-49B4C7BCD2E9}"/>
          </ac:picMkLst>
        </pc:picChg>
      </pc:sldChg>
      <pc:sldChg chg="addSp add del">
        <pc:chgData name="Lenni Lobel" userId="38f762f444469328" providerId="LiveId" clId="{8E72B6CF-AC8F-4901-8240-2A5002DBCA06}" dt="2020-02-19T12:50:59.311" v="1077" actId="47"/>
        <pc:sldMkLst>
          <pc:docMk/>
          <pc:sldMk cId="2904111836" sldId="1405"/>
        </pc:sldMkLst>
        <pc:picChg chg="add">
          <ac:chgData name="Lenni Lobel" userId="38f762f444469328" providerId="LiveId" clId="{8E72B6CF-AC8F-4901-8240-2A5002DBCA06}" dt="2020-02-19T12:50:11.424" v="1068"/>
          <ac:picMkLst>
            <pc:docMk/>
            <pc:sldMk cId="2904111836" sldId="1405"/>
            <ac:picMk id="2" creationId="{E13BEC8B-450B-4E33-8CAA-7D6655A1A548}"/>
          </ac:picMkLst>
        </pc:picChg>
      </pc:sldChg>
      <pc:sldChg chg="addSp delSp add mod">
        <pc:chgData name="Lenni Lobel" userId="38f762f444469328" providerId="LiveId" clId="{8E72B6CF-AC8F-4901-8240-2A5002DBCA06}" dt="2020-02-19T13:00:41.517" v="1130"/>
        <pc:sldMkLst>
          <pc:docMk/>
          <pc:sldMk cId="4266175097" sldId="1406"/>
        </pc:sldMkLst>
        <pc:picChg chg="add del">
          <ac:chgData name="Lenni Lobel" userId="38f762f444469328" providerId="LiveId" clId="{8E72B6CF-AC8F-4901-8240-2A5002DBCA06}" dt="2020-02-19T13:00:41.170" v="1129" actId="478"/>
          <ac:picMkLst>
            <pc:docMk/>
            <pc:sldMk cId="4266175097" sldId="1406"/>
            <ac:picMk id="2" creationId="{D8530ED9-E5A1-4922-A29A-7873F70E5ACB}"/>
          </ac:picMkLst>
        </pc:picChg>
        <pc:picChg chg="add">
          <ac:chgData name="Lenni Lobel" userId="38f762f444469328" providerId="LiveId" clId="{8E72B6CF-AC8F-4901-8240-2A5002DBCA06}" dt="2020-02-19T13:00:41.517" v="1130"/>
          <ac:picMkLst>
            <pc:docMk/>
            <pc:sldMk cId="4266175097" sldId="1406"/>
            <ac:picMk id="3" creationId="{DC6672BF-86C0-4891-B241-39055D42ED78}"/>
          </ac:picMkLst>
        </pc:picChg>
      </pc:sldChg>
      <pc:sldChg chg="addSp delSp add mod">
        <pc:chgData name="Lenni Lobel" userId="38f762f444469328" providerId="LiveId" clId="{8E72B6CF-AC8F-4901-8240-2A5002DBCA06}" dt="2020-02-19T13:01:06.108" v="1134"/>
        <pc:sldMkLst>
          <pc:docMk/>
          <pc:sldMk cId="3398605759" sldId="1407"/>
        </pc:sldMkLst>
        <pc:picChg chg="add del">
          <ac:chgData name="Lenni Lobel" userId="38f762f444469328" providerId="LiveId" clId="{8E72B6CF-AC8F-4901-8240-2A5002DBCA06}" dt="2020-02-19T13:01:05.905" v="1133" actId="478"/>
          <ac:picMkLst>
            <pc:docMk/>
            <pc:sldMk cId="3398605759" sldId="1407"/>
            <ac:picMk id="2" creationId="{B0A4CE6D-6B10-46CB-9FED-82C29893A3B6}"/>
          </ac:picMkLst>
        </pc:picChg>
        <pc:picChg chg="add">
          <ac:chgData name="Lenni Lobel" userId="38f762f444469328" providerId="LiveId" clId="{8E72B6CF-AC8F-4901-8240-2A5002DBCA06}" dt="2020-02-19T13:01:06.108" v="1134"/>
          <ac:picMkLst>
            <pc:docMk/>
            <pc:sldMk cId="3398605759" sldId="1407"/>
            <ac:picMk id="3" creationId="{D797CFD0-A226-43BB-A96E-D6BD0EEBB108}"/>
          </ac:picMkLst>
        </pc:picChg>
      </pc:sldChg>
      <pc:sldChg chg="addSp delSp add mod">
        <pc:chgData name="Lenni Lobel" userId="38f762f444469328" providerId="LiveId" clId="{8E72B6CF-AC8F-4901-8240-2A5002DBCA06}" dt="2020-02-19T13:01:17.877" v="1136"/>
        <pc:sldMkLst>
          <pc:docMk/>
          <pc:sldMk cId="3840821330" sldId="1408"/>
        </pc:sldMkLst>
        <pc:picChg chg="add del">
          <ac:chgData name="Lenni Lobel" userId="38f762f444469328" providerId="LiveId" clId="{8E72B6CF-AC8F-4901-8240-2A5002DBCA06}" dt="2020-02-19T13:01:17.376" v="1135" actId="478"/>
          <ac:picMkLst>
            <pc:docMk/>
            <pc:sldMk cId="3840821330" sldId="1408"/>
            <ac:picMk id="2" creationId="{D5707692-63FD-46C6-9A3C-1325437364F3}"/>
          </ac:picMkLst>
        </pc:picChg>
        <pc:picChg chg="add">
          <ac:chgData name="Lenni Lobel" userId="38f762f444469328" providerId="LiveId" clId="{8E72B6CF-AC8F-4901-8240-2A5002DBCA06}" dt="2020-02-19T13:01:17.877" v="1136"/>
          <ac:picMkLst>
            <pc:docMk/>
            <pc:sldMk cId="3840821330" sldId="1408"/>
            <ac:picMk id="3" creationId="{DE1E51BB-6451-4E2A-A5F8-429DD1B6A03D}"/>
          </ac:picMkLst>
        </pc:picChg>
      </pc:sldChg>
      <pc:sldChg chg="addSp delSp add mod">
        <pc:chgData name="Lenni Lobel" userId="38f762f444469328" providerId="LiveId" clId="{8E72B6CF-AC8F-4901-8240-2A5002DBCA06}" dt="2020-02-19T13:01:38.606" v="1138"/>
        <pc:sldMkLst>
          <pc:docMk/>
          <pc:sldMk cId="4191304094" sldId="1409"/>
        </pc:sldMkLst>
        <pc:picChg chg="add del">
          <ac:chgData name="Lenni Lobel" userId="38f762f444469328" providerId="LiveId" clId="{8E72B6CF-AC8F-4901-8240-2A5002DBCA06}" dt="2020-02-19T13:01:38.207" v="1137" actId="478"/>
          <ac:picMkLst>
            <pc:docMk/>
            <pc:sldMk cId="4191304094" sldId="1409"/>
            <ac:picMk id="2" creationId="{0C79DFD6-7A8D-426F-BF14-7D6217B966E3}"/>
          </ac:picMkLst>
        </pc:picChg>
        <pc:picChg chg="add">
          <ac:chgData name="Lenni Lobel" userId="38f762f444469328" providerId="LiveId" clId="{8E72B6CF-AC8F-4901-8240-2A5002DBCA06}" dt="2020-02-19T13:01:38.606" v="1138"/>
          <ac:picMkLst>
            <pc:docMk/>
            <pc:sldMk cId="4191304094" sldId="1409"/>
            <ac:picMk id="3" creationId="{80801FB9-8AA7-4D15-BC46-8CEE570D0A80}"/>
          </ac:picMkLst>
        </pc:picChg>
      </pc:sldChg>
      <pc:sldChg chg="addSp add modAnim">
        <pc:chgData name="Lenni Lobel" userId="38f762f444469328" providerId="LiveId" clId="{8E72B6CF-AC8F-4901-8240-2A5002DBCA06}" dt="2020-02-19T13:02:35.035" v="1141"/>
        <pc:sldMkLst>
          <pc:docMk/>
          <pc:sldMk cId="201188676" sldId="1410"/>
        </pc:sldMkLst>
        <pc:spChg chg="add">
          <ac:chgData name="Lenni Lobel" userId="38f762f444469328" providerId="LiveId" clId="{8E72B6CF-AC8F-4901-8240-2A5002DBCA06}" dt="2020-02-19T13:02:35.035" v="1141"/>
          <ac:spMkLst>
            <pc:docMk/>
            <pc:sldMk cId="201188676" sldId="1410"/>
            <ac:spMk id="3" creationId="{210FF6F0-6A46-4168-89F7-3B7BA003694A}"/>
          </ac:spMkLst>
        </pc:spChg>
        <pc:spChg chg="add">
          <ac:chgData name="Lenni Lobel" userId="38f762f444469328" providerId="LiveId" clId="{8E72B6CF-AC8F-4901-8240-2A5002DBCA06}" dt="2020-02-19T13:02:35.035" v="1141"/>
          <ac:spMkLst>
            <pc:docMk/>
            <pc:sldMk cId="201188676" sldId="1410"/>
            <ac:spMk id="4" creationId="{0BD8E4B3-1A4F-4C27-A6F3-4AF365A67128}"/>
          </ac:spMkLst>
        </pc:spChg>
        <pc:picChg chg="add">
          <ac:chgData name="Lenni Lobel" userId="38f762f444469328" providerId="LiveId" clId="{8E72B6CF-AC8F-4901-8240-2A5002DBCA06}" dt="2020-02-19T13:01:49.242" v="1139"/>
          <ac:picMkLst>
            <pc:docMk/>
            <pc:sldMk cId="201188676" sldId="1410"/>
            <ac:picMk id="2" creationId="{CA9ACC5C-54D5-4606-9124-2A951749B938}"/>
          </ac:picMkLst>
        </pc:picChg>
      </pc:sldChg>
      <pc:sldChg chg="add del">
        <pc:chgData name="Lenni Lobel" userId="38f762f444469328" providerId="LiveId" clId="{8E72B6CF-AC8F-4901-8240-2A5002DBCA06}" dt="2020-02-19T13:02:10.036" v="1140" actId="47"/>
        <pc:sldMkLst>
          <pc:docMk/>
          <pc:sldMk cId="3330234200" sldId="1411"/>
        </pc:sldMkLst>
      </pc:sldChg>
      <pc:sldChg chg="addSp delSp add mod ord">
        <pc:chgData name="Lenni Lobel" userId="38f762f444469328" providerId="LiveId" clId="{8E72B6CF-AC8F-4901-8240-2A5002DBCA06}" dt="2020-02-19T13:00:50.794" v="1132"/>
        <pc:sldMkLst>
          <pc:docMk/>
          <pc:sldMk cId="696048285" sldId="1412"/>
        </pc:sldMkLst>
        <pc:picChg chg="del">
          <ac:chgData name="Lenni Lobel" userId="38f762f444469328" providerId="LiveId" clId="{8E72B6CF-AC8F-4901-8240-2A5002DBCA06}" dt="2020-02-19T13:00:50.480" v="1131" actId="478"/>
          <ac:picMkLst>
            <pc:docMk/>
            <pc:sldMk cId="696048285" sldId="1412"/>
            <ac:picMk id="2" creationId="{E13BEC8B-450B-4E33-8CAA-7D6655A1A548}"/>
          </ac:picMkLst>
        </pc:picChg>
        <pc:picChg chg="add">
          <ac:chgData name="Lenni Lobel" userId="38f762f444469328" providerId="LiveId" clId="{8E72B6CF-AC8F-4901-8240-2A5002DBCA06}" dt="2020-02-19T13:00:50.794" v="1132"/>
          <ac:picMkLst>
            <pc:docMk/>
            <pc:sldMk cId="696048285" sldId="1412"/>
            <ac:picMk id="3" creationId="{598294B8-C8BF-4F68-BB80-71F278886FD6}"/>
          </ac:picMkLst>
        </pc:picChg>
      </pc:sldChg>
      <pc:sldChg chg="addSp delSp modSp add mod ord delAnim modAnim">
        <pc:chgData name="Lenni Lobel" userId="38f762f444469328" providerId="LiveId" clId="{8E72B6CF-AC8F-4901-8240-2A5002DBCA06}" dt="2020-02-19T13:43:17.036" v="1343"/>
        <pc:sldMkLst>
          <pc:docMk/>
          <pc:sldMk cId="2828222344" sldId="1413"/>
        </pc:sldMkLst>
        <pc:spChg chg="del">
          <ac:chgData name="Lenni Lobel" userId="38f762f444469328" providerId="LiveId" clId="{8E72B6CF-AC8F-4901-8240-2A5002DBCA06}" dt="2020-02-19T13:27:34.451" v="1190" actId="478"/>
          <ac:spMkLst>
            <pc:docMk/>
            <pc:sldMk cId="2828222344" sldId="1413"/>
            <ac:spMk id="3" creationId="{210FF6F0-6A46-4168-89F7-3B7BA003694A}"/>
          </ac:spMkLst>
        </pc:spChg>
        <pc:spChg chg="del">
          <ac:chgData name="Lenni Lobel" userId="38f762f444469328" providerId="LiveId" clId="{8E72B6CF-AC8F-4901-8240-2A5002DBCA06}" dt="2020-02-19T13:27:34.451" v="1190" actId="478"/>
          <ac:spMkLst>
            <pc:docMk/>
            <pc:sldMk cId="2828222344" sldId="1413"/>
            <ac:spMk id="4" creationId="{0BD8E4B3-1A4F-4C27-A6F3-4AF365A67128}"/>
          </ac:spMkLst>
        </pc:spChg>
        <pc:spChg chg="add mod">
          <ac:chgData name="Lenni Lobel" userId="38f762f444469328" providerId="LiveId" clId="{8E72B6CF-AC8F-4901-8240-2A5002DBCA06}" dt="2020-02-19T13:43:03.695" v="1342" actId="1035"/>
          <ac:spMkLst>
            <pc:docMk/>
            <pc:sldMk cId="2828222344" sldId="1413"/>
            <ac:spMk id="6" creationId="{57CC539C-C1CB-4DF5-87E0-8963F5321E58}"/>
          </ac:spMkLst>
        </pc:spChg>
        <pc:picChg chg="del">
          <ac:chgData name="Lenni Lobel" userId="38f762f444469328" providerId="LiveId" clId="{8E72B6CF-AC8F-4901-8240-2A5002DBCA06}" dt="2020-02-19T13:18:15.554" v="1145" actId="478"/>
          <ac:picMkLst>
            <pc:docMk/>
            <pc:sldMk cId="2828222344" sldId="1413"/>
            <ac:picMk id="2" creationId="{CA9ACC5C-54D5-4606-9124-2A951749B938}"/>
          </ac:picMkLst>
        </pc:picChg>
        <pc:picChg chg="add">
          <ac:chgData name="Lenni Lobel" userId="38f762f444469328" providerId="LiveId" clId="{8E72B6CF-AC8F-4901-8240-2A5002DBCA06}" dt="2020-02-19T13:28:17.630" v="1200"/>
          <ac:picMkLst>
            <pc:docMk/>
            <pc:sldMk cId="2828222344" sldId="1413"/>
            <ac:picMk id="5" creationId="{4975E002-077A-4A55-924F-2D06E93E3E7D}"/>
          </ac:picMkLst>
        </pc:picChg>
      </pc:sldChg>
      <pc:sldChg chg="addSp delSp modSp add mod ord delAnim modAnim">
        <pc:chgData name="Lenni Lobel" userId="38f762f444469328" providerId="LiveId" clId="{8E72B6CF-AC8F-4901-8240-2A5002DBCA06}" dt="2020-02-19T13:47:40.764" v="1409"/>
        <pc:sldMkLst>
          <pc:docMk/>
          <pc:sldMk cId="1980072117" sldId="1414"/>
        </pc:sldMkLst>
        <pc:spChg chg="del">
          <ac:chgData name="Lenni Lobel" userId="38f762f444469328" providerId="LiveId" clId="{8E72B6CF-AC8F-4901-8240-2A5002DBCA06}" dt="2020-02-19T13:18:21.480" v="1147" actId="478"/>
          <ac:spMkLst>
            <pc:docMk/>
            <pc:sldMk cId="1980072117" sldId="1414"/>
            <ac:spMk id="3" creationId="{210FF6F0-6A46-4168-89F7-3B7BA003694A}"/>
          </ac:spMkLst>
        </pc:spChg>
        <pc:spChg chg="del">
          <ac:chgData name="Lenni Lobel" userId="38f762f444469328" providerId="LiveId" clId="{8E72B6CF-AC8F-4901-8240-2A5002DBCA06}" dt="2020-02-19T13:18:21.480" v="1147" actId="478"/>
          <ac:spMkLst>
            <pc:docMk/>
            <pc:sldMk cId="1980072117" sldId="1414"/>
            <ac:spMk id="4" creationId="{0BD8E4B3-1A4F-4C27-A6F3-4AF365A67128}"/>
          </ac:spMkLst>
        </pc:spChg>
        <pc:spChg chg="add mod">
          <ac:chgData name="Lenni Lobel" userId="38f762f444469328" providerId="LiveId" clId="{8E72B6CF-AC8F-4901-8240-2A5002DBCA06}" dt="2020-02-19T13:45:42.064" v="1388" actId="1035"/>
          <ac:spMkLst>
            <pc:docMk/>
            <pc:sldMk cId="1980072117" sldId="1414"/>
            <ac:spMk id="7" creationId="{0E496778-53FE-4113-8306-7B72A10AEE05}"/>
          </ac:spMkLst>
        </pc:spChg>
        <pc:spChg chg="add mod">
          <ac:chgData name="Lenni Lobel" userId="38f762f444469328" providerId="LiveId" clId="{8E72B6CF-AC8F-4901-8240-2A5002DBCA06}" dt="2020-02-19T13:45:58.534" v="1396" actId="14100"/>
          <ac:spMkLst>
            <pc:docMk/>
            <pc:sldMk cId="1980072117" sldId="1414"/>
            <ac:spMk id="8" creationId="{DD41F769-6CDA-4DD5-BDAF-352A856A6849}"/>
          </ac:spMkLst>
        </pc:spChg>
        <pc:picChg chg="add del">
          <ac:chgData name="Lenni Lobel" userId="38f762f444469328" providerId="LiveId" clId="{8E72B6CF-AC8F-4901-8240-2A5002DBCA06}" dt="2020-02-19T13:19:48.061" v="1157" actId="478"/>
          <ac:picMkLst>
            <pc:docMk/>
            <pc:sldMk cId="1980072117" sldId="1414"/>
            <ac:picMk id="2" creationId="{A4AE9707-B7A2-4331-BF0A-2E5F67F8AD69}"/>
          </ac:picMkLst>
        </pc:picChg>
        <pc:picChg chg="add del">
          <ac:chgData name="Lenni Lobel" userId="38f762f444469328" providerId="LiveId" clId="{8E72B6CF-AC8F-4901-8240-2A5002DBCA06}" dt="2020-02-19T13:23:19.417" v="1167" actId="478"/>
          <ac:picMkLst>
            <pc:docMk/>
            <pc:sldMk cId="1980072117" sldId="1414"/>
            <ac:picMk id="5" creationId="{01D455B5-6B58-448A-9B65-3759CC959F84}"/>
          </ac:picMkLst>
        </pc:picChg>
        <pc:picChg chg="add">
          <ac:chgData name="Lenni Lobel" userId="38f762f444469328" providerId="LiveId" clId="{8E72B6CF-AC8F-4901-8240-2A5002DBCA06}" dt="2020-02-19T13:23:19.789" v="1168"/>
          <ac:picMkLst>
            <pc:docMk/>
            <pc:sldMk cId="1980072117" sldId="1414"/>
            <ac:picMk id="6" creationId="{5D44412B-B25A-4B13-8412-D355C748523F}"/>
          </ac:picMkLst>
        </pc:picChg>
        <pc:cxnChg chg="add mod">
          <ac:chgData name="Lenni Lobel" userId="38f762f444469328" providerId="LiveId" clId="{8E72B6CF-AC8F-4901-8240-2A5002DBCA06}" dt="2020-02-19T13:46:35.573" v="1398" actId="1076"/>
          <ac:cxnSpMkLst>
            <pc:docMk/>
            <pc:sldMk cId="1980072117" sldId="1414"/>
            <ac:cxnSpMk id="9" creationId="{4B03C86A-F947-4C55-B4C8-55D86E60FDB7}"/>
          </ac:cxnSpMkLst>
        </pc:cxnChg>
        <pc:cxnChg chg="add mod">
          <ac:chgData name="Lenni Lobel" userId="38f762f444469328" providerId="LiveId" clId="{8E72B6CF-AC8F-4901-8240-2A5002DBCA06}" dt="2020-02-19T13:46:47.568" v="1400" actId="1076"/>
          <ac:cxnSpMkLst>
            <pc:docMk/>
            <pc:sldMk cId="1980072117" sldId="1414"/>
            <ac:cxnSpMk id="10" creationId="{33AAFF5B-080B-44CC-A72F-47C674F9B50D}"/>
          </ac:cxnSpMkLst>
        </pc:cxnChg>
      </pc:sldChg>
      <pc:sldChg chg="addSp delSp modSp add mod">
        <pc:chgData name="Lenni Lobel" userId="38f762f444469328" providerId="LiveId" clId="{8E72B6CF-AC8F-4901-8240-2A5002DBCA06}" dt="2020-02-19T13:23:56.864" v="1176"/>
        <pc:sldMkLst>
          <pc:docMk/>
          <pc:sldMk cId="1272631545" sldId="1415"/>
        </pc:sldMkLst>
        <pc:picChg chg="add del">
          <ac:chgData name="Lenni Lobel" userId="38f762f444469328" providerId="LiveId" clId="{8E72B6CF-AC8F-4901-8240-2A5002DBCA06}" dt="2020-02-19T13:20:04.684" v="1159" actId="478"/>
          <ac:picMkLst>
            <pc:docMk/>
            <pc:sldMk cId="1272631545" sldId="1415"/>
            <ac:picMk id="2" creationId="{0328E420-BC50-4169-B841-BF5A6725EB8C}"/>
          </ac:picMkLst>
        </pc:picChg>
        <pc:picChg chg="add del">
          <ac:chgData name="Lenni Lobel" userId="38f762f444469328" providerId="LiveId" clId="{8E72B6CF-AC8F-4901-8240-2A5002DBCA06}" dt="2020-02-19T13:23:30.582" v="1169" actId="478"/>
          <ac:picMkLst>
            <pc:docMk/>
            <pc:sldMk cId="1272631545" sldId="1415"/>
            <ac:picMk id="3" creationId="{8E9099B6-CE71-4F59-8C92-3B80CDD0178B}"/>
          </ac:picMkLst>
        </pc:picChg>
        <pc:picChg chg="add del mod">
          <ac:chgData name="Lenni Lobel" userId="38f762f444469328" providerId="LiveId" clId="{8E72B6CF-AC8F-4901-8240-2A5002DBCA06}" dt="2020-02-19T13:23:56.864" v="1176"/>
          <ac:picMkLst>
            <pc:docMk/>
            <pc:sldMk cId="1272631545" sldId="1415"/>
            <ac:picMk id="4" creationId="{076447C4-635C-4455-B53D-D7D68B1CC68B}"/>
          </ac:picMkLst>
        </pc:picChg>
      </pc:sldChg>
      <pc:sldChg chg="addSp delSp modSp add mod">
        <pc:chgData name="Lenni Lobel" userId="38f762f444469328" providerId="LiveId" clId="{8E72B6CF-AC8F-4901-8240-2A5002DBCA06}" dt="2020-02-19T13:24:22.565" v="1184"/>
        <pc:sldMkLst>
          <pc:docMk/>
          <pc:sldMk cId="3604155960" sldId="1416"/>
        </pc:sldMkLst>
        <pc:picChg chg="add del mod">
          <ac:chgData name="Lenni Lobel" userId="38f762f444469328" providerId="LiveId" clId="{8E72B6CF-AC8F-4901-8240-2A5002DBCA06}" dt="2020-02-19T13:24:22.265" v="1183" actId="478"/>
          <ac:picMkLst>
            <pc:docMk/>
            <pc:sldMk cId="3604155960" sldId="1416"/>
            <ac:picMk id="2" creationId="{5331A0A0-C7D2-4A39-929C-830F22981698}"/>
          </ac:picMkLst>
        </pc:picChg>
        <pc:picChg chg="add">
          <ac:chgData name="Lenni Lobel" userId="38f762f444469328" providerId="LiveId" clId="{8E72B6CF-AC8F-4901-8240-2A5002DBCA06}" dt="2020-02-19T13:24:22.565" v="1184"/>
          <ac:picMkLst>
            <pc:docMk/>
            <pc:sldMk cId="3604155960" sldId="1416"/>
            <ac:picMk id="3" creationId="{84A0E1C7-1ECF-4B2C-AC66-85B2CC3D511A}"/>
          </ac:picMkLst>
        </pc:picChg>
      </pc:sldChg>
      <pc:sldChg chg="addSp modSp add mod modAnim">
        <pc:chgData name="Lenni Lobel" userId="38f762f444469328" providerId="LiveId" clId="{8E72B6CF-AC8F-4901-8240-2A5002DBCA06}" dt="2020-02-19T13:48:48.909" v="1437"/>
        <pc:sldMkLst>
          <pc:docMk/>
          <pc:sldMk cId="2807469605" sldId="1417"/>
        </pc:sldMkLst>
        <pc:picChg chg="add">
          <ac:chgData name="Lenni Lobel" userId="38f762f444469328" providerId="LiveId" clId="{8E72B6CF-AC8F-4901-8240-2A5002DBCA06}" dt="2020-02-19T13:25:55.270" v="1186"/>
          <ac:picMkLst>
            <pc:docMk/>
            <pc:sldMk cId="2807469605" sldId="1417"/>
            <ac:picMk id="2" creationId="{15448FCF-A8BD-47AC-8AE9-84875EC28DEE}"/>
          </ac:picMkLst>
        </pc:picChg>
        <pc:cxnChg chg="add mod">
          <ac:chgData name="Lenni Lobel" userId="38f762f444469328" providerId="LiveId" clId="{8E72B6CF-AC8F-4901-8240-2A5002DBCA06}" dt="2020-02-19T13:48:23.225" v="1436" actId="1037"/>
          <ac:cxnSpMkLst>
            <pc:docMk/>
            <pc:sldMk cId="2807469605" sldId="1417"/>
            <ac:cxnSpMk id="3" creationId="{FAA9F1D9-EEE7-4BD7-9342-6F21AB5BF618}"/>
          </ac:cxnSpMkLst>
        </pc:cxnChg>
      </pc:sldChg>
      <pc:sldChg chg="addSp add ord">
        <pc:chgData name="Lenni Lobel" userId="38f762f444469328" providerId="LiveId" clId="{8E72B6CF-AC8F-4901-8240-2A5002DBCA06}" dt="2020-02-19T13:27:56.550" v="1197"/>
        <pc:sldMkLst>
          <pc:docMk/>
          <pc:sldMk cId="3095984457" sldId="1418"/>
        </pc:sldMkLst>
        <pc:picChg chg="add">
          <ac:chgData name="Lenni Lobel" userId="38f762f444469328" providerId="LiveId" clId="{8E72B6CF-AC8F-4901-8240-2A5002DBCA06}" dt="2020-02-19T13:27:09.945" v="1187"/>
          <ac:picMkLst>
            <pc:docMk/>
            <pc:sldMk cId="3095984457" sldId="1418"/>
            <ac:picMk id="2" creationId="{C1A9892C-A1BD-4680-819B-444A5F07A010}"/>
          </ac:picMkLst>
        </pc:picChg>
      </pc:sldChg>
      <pc:sldChg chg="addSp modSp add mod modAnim">
        <pc:chgData name="Lenni Lobel" userId="38f762f444469328" providerId="LiveId" clId="{8E72B6CF-AC8F-4901-8240-2A5002DBCA06}" dt="2020-02-19T13:40:39.471" v="1305" actId="1035"/>
        <pc:sldMkLst>
          <pc:docMk/>
          <pc:sldMk cId="1781967817" sldId="1419"/>
        </pc:sldMkLst>
        <pc:spChg chg="add mod">
          <ac:chgData name="Lenni Lobel" userId="38f762f444469328" providerId="LiveId" clId="{8E72B6CF-AC8F-4901-8240-2A5002DBCA06}" dt="2020-02-19T13:39:38.627" v="1256" actId="14100"/>
          <ac:spMkLst>
            <pc:docMk/>
            <pc:sldMk cId="1781967817" sldId="1419"/>
            <ac:spMk id="3" creationId="{E43884CE-C1A8-473E-B71F-FDCCF726CEA4}"/>
          </ac:spMkLst>
        </pc:spChg>
        <pc:spChg chg="add mod">
          <ac:chgData name="Lenni Lobel" userId="38f762f444469328" providerId="LiveId" clId="{8E72B6CF-AC8F-4901-8240-2A5002DBCA06}" dt="2020-02-19T13:39:44.001" v="1258" actId="1076"/>
          <ac:spMkLst>
            <pc:docMk/>
            <pc:sldMk cId="1781967817" sldId="1419"/>
            <ac:spMk id="4" creationId="{B045A0C4-3AAD-4C63-AD8D-9F893F1D2140}"/>
          </ac:spMkLst>
        </pc:spChg>
        <pc:spChg chg="add mod">
          <ac:chgData name="Lenni Lobel" userId="38f762f444469328" providerId="LiveId" clId="{8E72B6CF-AC8F-4901-8240-2A5002DBCA06}" dt="2020-02-19T13:40:30.050" v="1279" actId="1036"/>
          <ac:spMkLst>
            <pc:docMk/>
            <pc:sldMk cId="1781967817" sldId="1419"/>
            <ac:spMk id="5" creationId="{865D95DE-80B2-4522-A733-A0509997801F}"/>
          </ac:spMkLst>
        </pc:spChg>
        <pc:spChg chg="add mod">
          <ac:chgData name="Lenni Lobel" userId="38f762f444469328" providerId="LiveId" clId="{8E72B6CF-AC8F-4901-8240-2A5002DBCA06}" dt="2020-02-19T13:40:39.471" v="1305" actId="1035"/>
          <ac:spMkLst>
            <pc:docMk/>
            <pc:sldMk cId="1781967817" sldId="1419"/>
            <ac:spMk id="6" creationId="{DA36EC14-2F44-4F72-A1C7-091060754621}"/>
          </ac:spMkLst>
        </pc:spChg>
        <pc:picChg chg="add">
          <ac:chgData name="Lenni Lobel" userId="38f762f444469328" providerId="LiveId" clId="{8E72B6CF-AC8F-4901-8240-2A5002DBCA06}" dt="2020-02-19T13:27:24.742" v="1188"/>
          <ac:picMkLst>
            <pc:docMk/>
            <pc:sldMk cId="1781967817" sldId="1419"/>
            <ac:picMk id="2" creationId="{92728C47-D731-49B8-9170-CCF523B6D355}"/>
          </ac:picMkLst>
        </pc:picChg>
      </pc:sldChg>
      <pc:sldChg chg="addSp delSp add del mod ord">
        <pc:chgData name="Lenni Lobel" userId="38f762f444469328" providerId="LiveId" clId="{8E72B6CF-AC8F-4901-8240-2A5002DBCA06}" dt="2020-02-19T13:24:38.100" v="1185"/>
        <pc:sldMkLst>
          <pc:docMk/>
          <pc:sldMk cId="1669983260" sldId="1420"/>
        </pc:sldMkLst>
        <pc:picChg chg="add">
          <ac:chgData name="Lenni Lobel" userId="38f762f444469328" providerId="LiveId" clId="{8E72B6CF-AC8F-4901-8240-2A5002DBCA06}" dt="2020-02-19T13:24:38.100" v="1185"/>
          <ac:picMkLst>
            <pc:docMk/>
            <pc:sldMk cId="1669983260" sldId="1420"/>
            <ac:picMk id="2" creationId="{316FE3CE-D53B-4199-94D4-FD564319DB56}"/>
          </ac:picMkLst>
        </pc:picChg>
        <pc:picChg chg="del">
          <ac:chgData name="Lenni Lobel" userId="38f762f444469328" providerId="LiveId" clId="{8E72B6CF-AC8F-4901-8240-2A5002DBCA06}" dt="2020-02-19T13:24:08.997" v="1182" actId="478"/>
          <ac:picMkLst>
            <pc:docMk/>
            <pc:sldMk cId="1669983260" sldId="1420"/>
            <ac:picMk id="3" creationId="{8E9099B6-CE71-4F59-8C92-3B80CDD0178B}"/>
          </ac:picMkLst>
        </pc:picChg>
      </pc:sldChg>
      <pc:sldChg chg="add ord">
        <pc:chgData name="Lenni Lobel" userId="38f762f444469328" providerId="LiveId" clId="{8E72B6CF-AC8F-4901-8240-2A5002DBCA06}" dt="2020-02-19T13:24:02.842" v="1179"/>
        <pc:sldMkLst>
          <pc:docMk/>
          <pc:sldMk cId="1423350572" sldId="1421"/>
        </pc:sldMkLst>
      </pc:sldChg>
      <pc:sldChg chg="add del">
        <pc:chgData name="Lenni Lobel" userId="38f762f444469328" providerId="LiveId" clId="{8E72B6CF-AC8F-4901-8240-2A5002DBCA06}" dt="2020-02-19T13:53:59.521" v="1484" actId="47"/>
        <pc:sldMkLst>
          <pc:docMk/>
          <pc:sldMk cId="705464139" sldId="1422"/>
        </pc:sldMkLst>
      </pc:sldChg>
      <pc:sldChg chg="addSp delSp modSp add mod delAnim modAnim">
        <pc:chgData name="Lenni Lobel" userId="38f762f444469328" providerId="LiveId" clId="{8E72B6CF-AC8F-4901-8240-2A5002DBCA06}" dt="2020-02-19T13:44:39.656" v="1364" actId="14100"/>
        <pc:sldMkLst>
          <pc:docMk/>
          <pc:sldMk cId="3143579353" sldId="1423"/>
        </pc:sldMkLst>
        <pc:spChg chg="add del mod">
          <ac:chgData name="Lenni Lobel" userId="38f762f444469328" providerId="LiveId" clId="{8E72B6CF-AC8F-4901-8240-2A5002DBCA06}" dt="2020-02-19T13:43:56.578" v="1347" actId="478"/>
          <ac:spMkLst>
            <pc:docMk/>
            <pc:sldMk cId="3143579353" sldId="1423"/>
            <ac:spMk id="3" creationId="{78EB9F22-2395-49DE-831D-2004E3E277EB}"/>
          </ac:spMkLst>
        </pc:spChg>
        <pc:spChg chg="add mod">
          <ac:chgData name="Lenni Lobel" userId="38f762f444469328" providerId="LiveId" clId="{8E72B6CF-AC8F-4901-8240-2A5002DBCA06}" dt="2020-02-19T13:44:39.656" v="1364" actId="14100"/>
          <ac:spMkLst>
            <pc:docMk/>
            <pc:sldMk cId="3143579353" sldId="1423"/>
            <ac:spMk id="4" creationId="{EB7DB4A3-8311-4DF3-80B7-BE964BEE99BB}"/>
          </ac:spMkLst>
        </pc:spChg>
        <pc:picChg chg="add">
          <ac:chgData name="Lenni Lobel" userId="38f762f444469328" providerId="LiveId" clId="{8E72B6CF-AC8F-4901-8240-2A5002DBCA06}" dt="2020-02-19T13:29:04.442" v="1204"/>
          <ac:picMkLst>
            <pc:docMk/>
            <pc:sldMk cId="3143579353" sldId="1423"/>
            <ac:picMk id="2" creationId="{BEE5AEE9-9CD5-4CF2-B2C0-0BE9DE163477}"/>
          </ac:picMkLst>
        </pc:picChg>
      </pc:sldChg>
      <pc:sldChg chg="addSp delSp add mod">
        <pc:chgData name="Lenni Lobel" userId="38f762f444469328" providerId="LiveId" clId="{8E72B6CF-AC8F-4901-8240-2A5002DBCA06}" dt="2020-02-19T13:30:40.761" v="1223"/>
        <pc:sldMkLst>
          <pc:docMk/>
          <pc:sldMk cId="1074890018" sldId="1424"/>
        </pc:sldMkLst>
        <pc:picChg chg="add del">
          <ac:chgData name="Lenni Lobel" userId="38f762f444469328" providerId="LiveId" clId="{8E72B6CF-AC8F-4901-8240-2A5002DBCA06}" dt="2020-02-19T13:30:31.330" v="1221" actId="478"/>
          <ac:picMkLst>
            <pc:docMk/>
            <pc:sldMk cId="1074890018" sldId="1424"/>
            <ac:picMk id="2" creationId="{A19CC590-C4BF-406A-B476-4983043FE7BB}"/>
          </ac:picMkLst>
        </pc:picChg>
        <pc:picChg chg="add">
          <ac:chgData name="Lenni Lobel" userId="38f762f444469328" providerId="LiveId" clId="{8E72B6CF-AC8F-4901-8240-2A5002DBCA06}" dt="2020-02-19T13:30:40.761" v="1223"/>
          <ac:picMkLst>
            <pc:docMk/>
            <pc:sldMk cId="1074890018" sldId="1424"/>
            <ac:picMk id="3" creationId="{426D607F-4193-4DA6-95B1-B160703DB7A4}"/>
          </ac:picMkLst>
        </pc:picChg>
      </pc:sldChg>
      <pc:sldChg chg="addSp add ord">
        <pc:chgData name="Lenni Lobel" userId="38f762f444469328" providerId="LiveId" clId="{8E72B6CF-AC8F-4901-8240-2A5002DBCA06}" dt="2020-02-19T13:30:50.928" v="1227"/>
        <pc:sldMkLst>
          <pc:docMk/>
          <pc:sldMk cId="1904175743" sldId="1425"/>
        </pc:sldMkLst>
        <pc:picChg chg="add">
          <ac:chgData name="Lenni Lobel" userId="38f762f444469328" providerId="LiveId" clId="{8E72B6CF-AC8F-4901-8240-2A5002DBCA06}" dt="2020-02-19T13:30:49.420" v="1225"/>
          <ac:picMkLst>
            <pc:docMk/>
            <pc:sldMk cId="1904175743" sldId="1425"/>
            <ac:picMk id="2" creationId="{263527CE-5262-449D-9DC9-8A7DBA2273E1}"/>
          </ac:picMkLst>
        </pc:picChg>
      </pc:sldChg>
      <pc:sldChg chg="addSp add">
        <pc:chgData name="Lenni Lobel" userId="38f762f444469328" providerId="LiveId" clId="{8E72B6CF-AC8F-4901-8240-2A5002DBCA06}" dt="2020-02-19T13:31:55.240" v="1230"/>
        <pc:sldMkLst>
          <pc:docMk/>
          <pc:sldMk cId="2301658677" sldId="1426"/>
        </pc:sldMkLst>
        <pc:picChg chg="add">
          <ac:chgData name="Lenni Lobel" userId="38f762f444469328" providerId="LiveId" clId="{8E72B6CF-AC8F-4901-8240-2A5002DBCA06}" dt="2020-02-19T13:31:55.240" v="1230"/>
          <ac:picMkLst>
            <pc:docMk/>
            <pc:sldMk cId="2301658677" sldId="1426"/>
            <ac:picMk id="2" creationId="{50280619-E65C-40A9-8B9E-491A82F0EE19}"/>
          </ac:picMkLst>
        </pc:picChg>
      </pc:sldChg>
      <pc:sldChg chg="addSp modSp add mod ord modAnim">
        <pc:chgData name="Lenni Lobel" userId="38f762f444469328" providerId="LiveId" clId="{8E72B6CF-AC8F-4901-8240-2A5002DBCA06}" dt="2020-02-19T13:43:24.845" v="1344"/>
        <pc:sldMkLst>
          <pc:docMk/>
          <pc:sldMk cId="3801913328" sldId="1427"/>
        </pc:sldMkLst>
        <pc:spChg chg="add mod">
          <ac:chgData name="Lenni Lobel" userId="38f762f444469328" providerId="LiveId" clId="{8E72B6CF-AC8F-4901-8240-2A5002DBCA06}" dt="2020-02-19T13:41:16.956" v="1309" actId="14100"/>
          <ac:spMkLst>
            <pc:docMk/>
            <pc:sldMk cId="3801913328" sldId="1427"/>
            <ac:spMk id="3" creationId="{4BED53B4-E173-4D4E-AFAB-2505C576E3F8}"/>
          </ac:spMkLst>
        </pc:spChg>
        <pc:spChg chg="add mod">
          <ac:chgData name="Lenni Lobel" userId="38f762f444469328" providerId="LiveId" clId="{8E72B6CF-AC8F-4901-8240-2A5002DBCA06}" dt="2020-02-19T13:41:31.725" v="1314" actId="1038"/>
          <ac:spMkLst>
            <pc:docMk/>
            <pc:sldMk cId="3801913328" sldId="1427"/>
            <ac:spMk id="4" creationId="{DBA36F0A-00C0-4C56-8304-57191BA7D8D4}"/>
          </ac:spMkLst>
        </pc:spChg>
        <pc:spChg chg="add mod">
          <ac:chgData name="Lenni Lobel" userId="38f762f444469328" providerId="LiveId" clId="{8E72B6CF-AC8F-4901-8240-2A5002DBCA06}" dt="2020-02-19T13:42:04.970" v="1319" actId="14100"/>
          <ac:spMkLst>
            <pc:docMk/>
            <pc:sldMk cId="3801913328" sldId="1427"/>
            <ac:spMk id="5" creationId="{6DECB527-B6D7-4CEC-AA6D-E5B7D0800458}"/>
          </ac:spMkLst>
        </pc:spChg>
      </pc:sldChg>
      <pc:sldChg chg="addSp modSp add mod ord modAnim">
        <pc:chgData name="Lenni Lobel" userId="38f762f444469328" providerId="LiveId" clId="{8E72B6CF-AC8F-4901-8240-2A5002DBCA06}" dt="2020-02-19T13:53:26.355" v="1474" actId="14100"/>
        <pc:sldMkLst>
          <pc:docMk/>
          <pc:sldMk cId="1784108694" sldId="1428"/>
        </pc:sldMkLst>
        <pc:spChg chg="add mod">
          <ac:chgData name="Lenni Lobel" userId="38f762f444469328" providerId="LiveId" clId="{8E72B6CF-AC8F-4901-8240-2A5002DBCA06}" dt="2020-02-19T13:53:26.355" v="1474" actId="14100"/>
          <ac:spMkLst>
            <pc:docMk/>
            <pc:sldMk cId="1784108694" sldId="1428"/>
            <ac:spMk id="3" creationId="{3F7A8FFE-BC93-4381-A846-FDD305047307}"/>
          </ac:spMkLst>
        </pc:spChg>
      </pc:sldChg>
      <pc:sldChg chg="addSp delSp add mod modAnim">
        <pc:chgData name="Lenni Lobel" userId="38f762f444469328" providerId="LiveId" clId="{8E72B6CF-AC8F-4901-8240-2A5002DBCA06}" dt="2020-02-19T13:49:18.596" v="1438"/>
        <pc:sldMkLst>
          <pc:docMk/>
          <pc:sldMk cId="3839595588" sldId="1429"/>
        </pc:sldMkLst>
        <pc:picChg chg="add del">
          <ac:chgData name="Lenni Lobel" userId="38f762f444469328" providerId="LiveId" clId="{8E72B6CF-AC8F-4901-8240-2A5002DBCA06}" dt="2020-02-19T13:36:10.865" v="1232" actId="478"/>
          <ac:picMkLst>
            <pc:docMk/>
            <pc:sldMk cId="3839595588" sldId="1429"/>
            <ac:picMk id="2" creationId="{D05B37CA-5B9F-4428-ACE9-35C07E59CEB7}"/>
          </ac:picMkLst>
        </pc:picChg>
        <pc:picChg chg="add">
          <ac:chgData name="Lenni Lobel" userId="38f762f444469328" providerId="LiveId" clId="{8E72B6CF-AC8F-4901-8240-2A5002DBCA06}" dt="2020-02-19T13:36:11.126" v="1233"/>
          <ac:picMkLst>
            <pc:docMk/>
            <pc:sldMk cId="3839595588" sldId="1429"/>
            <ac:picMk id="3" creationId="{55F76C43-27EE-4D1D-B95C-C7ED9643B7B8}"/>
          </ac:picMkLst>
        </pc:picChg>
        <pc:cxnChg chg="add">
          <ac:chgData name="Lenni Lobel" userId="38f762f444469328" providerId="LiveId" clId="{8E72B6CF-AC8F-4901-8240-2A5002DBCA06}" dt="2020-02-19T13:49:18.596" v="1438"/>
          <ac:cxnSpMkLst>
            <pc:docMk/>
            <pc:sldMk cId="3839595588" sldId="1429"/>
            <ac:cxnSpMk id="4" creationId="{171C84A3-72D5-4828-8A4D-4685D6BD7160}"/>
          </ac:cxnSpMkLst>
        </pc:cxnChg>
      </pc:sldChg>
      <pc:sldChg chg="addSp add">
        <pc:chgData name="Lenni Lobel" userId="38f762f444469328" providerId="LiveId" clId="{8E72B6CF-AC8F-4901-8240-2A5002DBCA06}" dt="2020-02-19T13:37:04.681" v="1234"/>
        <pc:sldMkLst>
          <pc:docMk/>
          <pc:sldMk cId="4235246996" sldId="1430"/>
        </pc:sldMkLst>
        <pc:picChg chg="add">
          <ac:chgData name="Lenni Lobel" userId="38f762f444469328" providerId="LiveId" clId="{8E72B6CF-AC8F-4901-8240-2A5002DBCA06}" dt="2020-02-19T13:37:04.681" v="1234"/>
          <ac:picMkLst>
            <pc:docMk/>
            <pc:sldMk cId="4235246996" sldId="1430"/>
            <ac:picMk id="2" creationId="{37471C00-582B-4343-9102-7D20903B38E6}"/>
          </ac:picMkLst>
        </pc:picChg>
      </pc:sldChg>
      <pc:sldChg chg="addSp modSp add mod modAnim">
        <pc:chgData name="Lenni Lobel" userId="38f762f444469328" providerId="LiveId" clId="{8E72B6CF-AC8F-4901-8240-2A5002DBCA06}" dt="2020-02-19T13:50:03.635" v="1441" actId="14100"/>
        <pc:sldMkLst>
          <pc:docMk/>
          <pc:sldMk cId="1895463293" sldId="1431"/>
        </pc:sldMkLst>
        <pc:spChg chg="add mod">
          <ac:chgData name="Lenni Lobel" userId="38f762f444469328" providerId="LiveId" clId="{8E72B6CF-AC8F-4901-8240-2A5002DBCA06}" dt="2020-02-19T13:50:03.635" v="1441" actId="14100"/>
          <ac:spMkLst>
            <pc:docMk/>
            <pc:sldMk cId="1895463293" sldId="1431"/>
            <ac:spMk id="3" creationId="{D43B4E7B-093E-4FE5-BCA4-138B3C269EE8}"/>
          </ac:spMkLst>
        </pc:spChg>
        <pc:spChg chg="add mod">
          <ac:chgData name="Lenni Lobel" userId="38f762f444469328" providerId="LiveId" clId="{8E72B6CF-AC8F-4901-8240-2A5002DBCA06}" dt="2020-02-19T13:50:03.635" v="1441" actId="14100"/>
          <ac:spMkLst>
            <pc:docMk/>
            <pc:sldMk cId="1895463293" sldId="1431"/>
            <ac:spMk id="4" creationId="{EEC449C7-5534-4C20-A6B3-F6E2B40B701A}"/>
          </ac:spMkLst>
        </pc:spChg>
        <pc:spChg chg="add mod">
          <ac:chgData name="Lenni Lobel" userId="38f762f444469328" providerId="LiveId" clId="{8E72B6CF-AC8F-4901-8240-2A5002DBCA06}" dt="2020-02-19T13:50:03.635" v="1441" actId="14100"/>
          <ac:spMkLst>
            <pc:docMk/>
            <pc:sldMk cId="1895463293" sldId="1431"/>
            <ac:spMk id="5" creationId="{0DA94C0A-0D53-4A76-B0EE-E8E6CFF74E27}"/>
          </ac:spMkLst>
        </pc:spChg>
        <pc:spChg chg="add mod">
          <ac:chgData name="Lenni Lobel" userId="38f762f444469328" providerId="LiveId" clId="{8E72B6CF-AC8F-4901-8240-2A5002DBCA06}" dt="2020-02-19T13:50:03.635" v="1441" actId="14100"/>
          <ac:spMkLst>
            <pc:docMk/>
            <pc:sldMk cId="1895463293" sldId="1431"/>
            <ac:spMk id="6" creationId="{C2F3939A-54FA-490F-8580-4FA79682CC4F}"/>
          </ac:spMkLst>
        </pc:spChg>
        <pc:picChg chg="add">
          <ac:chgData name="Lenni Lobel" userId="38f762f444469328" providerId="LiveId" clId="{8E72B6CF-AC8F-4901-8240-2A5002DBCA06}" dt="2020-02-19T13:37:36.509" v="1235"/>
          <ac:picMkLst>
            <pc:docMk/>
            <pc:sldMk cId="1895463293" sldId="1431"/>
            <ac:picMk id="2" creationId="{42DFECF7-0DF9-42A1-95C9-4435F1294EAB}"/>
          </ac:picMkLst>
        </pc:picChg>
      </pc:sldChg>
      <pc:sldChg chg="addSp modSp add mod modAnim">
        <pc:chgData name="Lenni Lobel" userId="38f762f444469328" providerId="LiveId" clId="{8E72B6CF-AC8F-4901-8240-2A5002DBCA06}" dt="2020-02-19T13:53:48.267" v="1483" actId="14100"/>
        <pc:sldMkLst>
          <pc:docMk/>
          <pc:sldMk cId="2544523095" sldId="1432"/>
        </pc:sldMkLst>
        <pc:spChg chg="add mod">
          <ac:chgData name="Lenni Lobel" userId="38f762f444469328" providerId="LiveId" clId="{8E72B6CF-AC8F-4901-8240-2A5002DBCA06}" dt="2020-02-19T13:53:48.267" v="1483" actId="14100"/>
          <ac:spMkLst>
            <pc:docMk/>
            <pc:sldMk cId="2544523095" sldId="1432"/>
            <ac:spMk id="3" creationId="{D6FFEAE3-D3F1-4658-97AC-298BF9A9F748}"/>
          </ac:spMkLst>
        </pc:spChg>
        <pc:picChg chg="add">
          <ac:chgData name="Lenni Lobel" userId="38f762f444469328" providerId="LiveId" clId="{8E72B6CF-AC8F-4901-8240-2A5002DBCA06}" dt="2020-02-19T13:38:21.452" v="1236"/>
          <ac:picMkLst>
            <pc:docMk/>
            <pc:sldMk cId="2544523095" sldId="1432"/>
            <ac:picMk id="2" creationId="{E2D96C48-A3D9-4C0D-8E5E-49A96F271936}"/>
          </ac:picMkLst>
        </pc:picChg>
      </pc:sldChg>
      <pc:sldChg chg="add del">
        <pc:chgData name="Lenni Lobel" userId="38f762f444469328" providerId="LiveId" clId="{8E72B6CF-AC8F-4901-8240-2A5002DBCA06}" dt="2020-02-19T13:38:26.349" v="1237" actId="47"/>
        <pc:sldMkLst>
          <pc:docMk/>
          <pc:sldMk cId="2135536756" sldId="1433"/>
        </pc:sldMkLst>
      </pc:sldChg>
      <pc:sldChg chg="add del">
        <pc:chgData name="Lenni Lobel" userId="38f762f444469328" providerId="LiveId" clId="{8E72B6CF-AC8F-4901-8240-2A5002DBCA06}" dt="2020-02-19T13:38:26.349" v="1237" actId="47"/>
        <pc:sldMkLst>
          <pc:docMk/>
          <pc:sldMk cId="1115539473" sldId="1434"/>
        </pc:sldMkLst>
      </pc:sldChg>
      <pc:sldChg chg="add del">
        <pc:chgData name="Lenni Lobel" userId="38f762f444469328" providerId="LiveId" clId="{8E72B6CF-AC8F-4901-8240-2A5002DBCA06}" dt="2020-02-19T13:38:26.349" v="1237" actId="47"/>
        <pc:sldMkLst>
          <pc:docMk/>
          <pc:sldMk cId="1314718012" sldId="1435"/>
        </pc:sldMkLst>
      </pc:sldChg>
      <pc:sldChg chg="add del">
        <pc:chgData name="Lenni Lobel" userId="38f762f444469328" providerId="LiveId" clId="{8E72B6CF-AC8F-4901-8240-2A5002DBCA06}" dt="2020-02-19T13:38:26.349" v="1237" actId="47"/>
        <pc:sldMkLst>
          <pc:docMk/>
          <pc:sldMk cId="3216861288" sldId="1436"/>
        </pc:sldMkLst>
      </pc:sldChg>
      <pc:sldChg chg="add del">
        <pc:chgData name="Lenni Lobel" userId="38f762f444469328" providerId="LiveId" clId="{8E72B6CF-AC8F-4901-8240-2A5002DBCA06}" dt="2020-02-19T13:38:26.349" v="1237" actId="47"/>
        <pc:sldMkLst>
          <pc:docMk/>
          <pc:sldMk cId="1220796125" sldId="1437"/>
        </pc:sldMkLst>
      </pc:sldChg>
      <pc:sldChg chg="addSp add ord">
        <pc:chgData name="Lenni Lobel" userId="38f762f444469328" providerId="LiveId" clId="{8E72B6CF-AC8F-4901-8240-2A5002DBCA06}" dt="2020-02-19T13:29:32.948" v="1215"/>
        <pc:sldMkLst>
          <pc:docMk/>
          <pc:sldMk cId="3622853705" sldId="1438"/>
        </pc:sldMkLst>
        <pc:picChg chg="add">
          <ac:chgData name="Lenni Lobel" userId="38f762f444469328" providerId="LiveId" clId="{8E72B6CF-AC8F-4901-8240-2A5002DBCA06}" dt="2020-02-19T13:29:22.160" v="1209"/>
          <ac:picMkLst>
            <pc:docMk/>
            <pc:sldMk cId="3622853705" sldId="1438"/>
            <ac:picMk id="2" creationId="{FA2428B5-CE3D-4507-AE2E-9179354CF916}"/>
          </ac:picMkLst>
        </pc:picChg>
      </pc:sldChg>
      <pc:sldChg chg="add del">
        <pc:chgData name="Lenni Lobel" userId="38f762f444469328" providerId="LiveId" clId="{8E72B6CF-AC8F-4901-8240-2A5002DBCA06}" dt="2020-02-19T13:38:26.349" v="1237" actId="47"/>
        <pc:sldMkLst>
          <pc:docMk/>
          <pc:sldMk cId="3978120309" sldId="1439"/>
        </pc:sldMkLst>
      </pc:sldChg>
      <pc:sldChg chg="add del">
        <pc:chgData name="Lenni Lobel" userId="38f762f444469328" providerId="LiveId" clId="{8E72B6CF-AC8F-4901-8240-2A5002DBCA06}" dt="2020-02-19T13:38:26.349" v="1237" actId="47"/>
        <pc:sldMkLst>
          <pc:docMk/>
          <pc:sldMk cId="2586971187" sldId="1440"/>
        </pc:sldMkLst>
      </pc:sldChg>
      <pc:sldChg chg="add ord">
        <pc:chgData name="Lenni Lobel" userId="38f762f444469328" providerId="LiveId" clId="{8E72B6CF-AC8F-4901-8240-2A5002DBCA06}" dt="2020-02-19T13:29:41.243" v="1218"/>
        <pc:sldMkLst>
          <pc:docMk/>
          <pc:sldMk cId="2598927752" sldId="1441"/>
        </pc:sldMkLst>
      </pc:sldChg>
      <pc:sldChg chg="addSp delSp add mod">
        <pc:chgData name="Lenni Lobel" userId="38f762f444469328" providerId="LiveId" clId="{8E72B6CF-AC8F-4901-8240-2A5002DBCA06}" dt="2020-02-19T13:31:39.740" v="1229"/>
        <pc:sldMkLst>
          <pc:docMk/>
          <pc:sldMk cId="1982987102" sldId="1442"/>
        </pc:sldMkLst>
        <pc:picChg chg="del">
          <ac:chgData name="Lenni Lobel" userId="38f762f444469328" providerId="LiveId" clId="{8E72B6CF-AC8F-4901-8240-2A5002DBCA06}" dt="2020-02-19T13:30:32.787" v="1222" actId="478"/>
          <ac:picMkLst>
            <pc:docMk/>
            <pc:sldMk cId="1982987102" sldId="1442"/>
            <ac:picMk id="2" creationId="{A19CC590-C4BF-406A-B476-4983043FE7BB}"/>
          </ac:picMkLst>
        </pc:picChg>
        <pc:picChg chg="add del">
          <ac:chgData name="Lenni Lobel" userId="38f762f444469328" providerId="LiveId" clId="{8E72B6CF-AC8F-4901-8240-2A5002DBCA06}" dt="2020-02-19T13:31:39.367" v="1228" actId="478"/>
          <ac:picMkLst>
            <pc:docMk/>
            <pc:sldMk cId="1982987102" sldId="1442"/>
            <ac:picMk id="3" creationId="{C4DEFEA8-835B-45CB-9D8D-E0CE875ED4AE}"/>
          </ac:picMkLst>
        </pc:picChg>
        <pc:picChg chg="add">
          <ac:chgData name="Lenni Lobel" userId="38f762f444469328" providerId="LiveId" clId="{8E72B6CF-AC8F-4901-8240-2A5002DBCA06}" dt="2020-02-19T13:31:39.740" v="1229"/>
          <ac:picMkLst>
            <pc:docMk/>
            <pc:sldMk cId="1982987102" sldId="1442"/>
            <ac:picMk id="4" creationId="{05C022D7-56C9-4F10-9FFD-50CA061F90AD}"/>
          </ac:picMkLst>
        </pc:picChg>
      </pc:sldChg>
      <pc:sldChg chg="addSp modSp add mod ord modAnim">
        <pc:chgData name="Lenni Lobel" userId="38f762f444469328" providerId="LiveId" clId="{8E72B6CF-AC8F-4901-8240-2A5002DBCA06}" dt="2020-02-19T13:56:37.170" v="1492"/>
        <pc:sldMkLst>
          <pc:docMk/>
          <pc:sldMk cId="763570867" sldId="1443"/>
        </pc:sldMkLst>
        <pc:spChg chg="add mod">
          <ac:chgData name="Lenni Lobel" userId="38f762f444469328" providerId="LiveId" clId="{8E72B6CF-AC8F-4901-8240-2A5002DBCA06}" dt="2020-02-19T13:51:43.498" v="1458" actId="14100"/>
          <ac:spMkLst>
            <pc:docMk/>
            <pc:sldMk cId="763570867" sldId="1443"/>
            <ac:spMk id="3" creationId="{D66684AC-502A-4E74-808F-07A519BBF589}"/>
          </ac:spMkLst>
        </pc:spChg>
        <pc:spChg chg="add mod">
          <ac:chgData name="Lenni Lobel" userId="38f762f444469328" providerId="LiveId" clId="{8E72B6CF-AC8F-4901-8240-2A5002DBCA06}" dt="2020-02-19T13:51:55.804" v="1459" actId="14100"/>
          <ac:spMkLst>
            <pc:docMk/>
            <pc:sldMk cId="763570867" sldId="1443"/>
            <ac:spMk id="4" creationId="{2A5E5A43-ACA1-4BA0-9C61-2751ED0ADB07}"/>
          </ac:spMkLst>
        </pc:spChg>
        <pc:spChg chg="add mod">
          <ac:chgData name="Lenni Lobel" userId="38f762f444469328" providerId="LiveId" clId="{8E72B6CF-AC8F-4901-8240-2A5002DBCA06}" dt="2020-02-19T13:52:28.300" v="1465" actId="14100"/>
          <ac:spMkLst>
            <pc:docMk/>
            <pc:sldMk cId="763570867" sldId="1443"/>
            <ac:spMk id="5" creationId="{47F2ABE3-DDCB-4447-9287-805B22F57B64}"/>
          </ac:spMkLst>
        </pc:spChg>
        <pc:spChg chg="add mod">
          <ac:chgData name="Lenni Lobel" userId="38f762f444469328" providerId="LiveId" clId="{8E72B6CF-AC8F-4901-8240-2A5002DBCA06}" dt="2020-02-19T13:56:05.558" v="1488" actId="14100"/>
          <ac:spMkLst>
            <pc:docMk/>
            <pc:sldMk cId="763570867" sldId="1443"/>
            <ac:spMk id="6" creationId="{544BC031-7A38-4CF0-8EEA-85AEC3096265}"/>
          </ac:spMkLst>
        </pc:spChg>
        <pc:picChg chg="mod">
          <ac:chgData name="Lenni Lobel" userId="38f762f444469328" providerId="LiveId" clId="{8E72B6CF-AC8F-4901-8240-2A5002DBCA06}" dt="2020-02-19T13:51:04.960" v="1447" actId="1076"/>
          <ac:picMkLst>
            <pc:docMk/>
            <pc:sldMk cId="763570867" sldId="1443"/>
            <ac:picMk id="2" creationId="{37471C00-582B-4343-9102-7D20903B38E6}"/>
          </ac:picMkLst>
        </pc:picChg>
      </pc:sldChg>
      <pc:sldChg chg="addSp delSp modSp add mod delAnim modAnim">
        <pc:chgData name="Lenni Lobel" userId="38f762f444469328" providerId="LiveId" clId="{8E72B6CF-AC8F-4901-8240-2A5002DBCA06}" dt="2020-02-19T14:19:29.549" v="1578" actId="14100"/>
        <pc:sldMkLst>
          <pc:docMk/>
          <pc:sldMk cId="2526012993" sldId="1444"/>
        </pc:sldMkLst>
        <pc:spChg chg="del">
          <ac:chgData name="Lenni Lobel" userId="38f762f444469328" providerId="LiveId" clId="{8E72B6CF-AC8F-4901-8240-2A5002DBCA06}" dt="2020-02-19T14:02:26.552" v="1496" actId="478"/>
          <ac:spMkLst>
            <pc:docMk/>
            <pc:sldMk cId="2526012993" sldId="1444"/>
            <ac:spMk id="3" creationId="{D6FFEAE3-D3F1-4658-97AC-298BF9A9F748}"/>
          </ac:spMkLst>
        </pc:spChg>
        <pc:spChg chg="add mod">
          <ac:chgData name="Lenni Lobel" userId="38f762f444469328" providerId="LiveId" clId="{8E72B6CF-AC8F-4901-8240-2A5002DBCA06}" dt="2020-02-19T14:19:29.549" v="1578" actId="14100"/>
          <ac:spMkLst>
            <pc:docMk/>
            <pc:sldMk cId="2526012993" sldId="1444"/>
            <ac:spMk id="5" creationId="{AE8B1E16-BAA3-4D7A-87DE-65E4B5F42305}"/>
          </ac:spMkLst>
        </pc:spChg>
        <pc:picChg chg="del">
          <ac:chgData name="Lenni Lobel" userId="38f762f444469328" providerId="LiveId" clId="{8E72B6CF-AC8F-4901-8240-2A5002DBCA06}" dt="2020-02-19T14:02:21.900" v="1494" actId="478"/>
          <ac:picMkLst>
            <pc:docMk/>
            <pc:sldMk cId="2526012993" sldId="1444"/>
            <ac:picMk id="2" creationId="{E2D96C48-A3D9-4C0D-8E5E-49A96F271936}"/>
          </ac:picMkLst>
        </pc:picChg>
        <pc:picChg chg="add">
          <ac:chgData name="Lenni Lobel" userId="38f762f444469328" providerId="LiveId" clId="{8E72B6CF-AC8F-4901-8240-2A5002DBCA06}" dt="2020-02-19T14:02:36.064" v="1502"/>
          <ac:picMkLst>
            <pc:docMk/>
            <pc:sldMk cId="2526012993" sldId="1444"/>
            <ac:picMk id="4" creationId="{B089E8E8-D0AA-4645-8A11-6D1FE9889376}"/>
          </ac:picMkLst>
        </pc:picChg>
      </pc:sldChg>
      <pc:sldChg chg="add del">
        <pc:chgData name="Lenni Lobel" userId="38f762f444469328" providerId="LiveId" clId="{8E72B6CF-AC8F-4901-8240-2A5002DBCA06}" dt="2020-02-19T14:11:34.483" v="1550" actId="47"/>
        <pc:sldMkLst>
          <pc:docMk/>
          <pc:sldMk cId="635784838" sldId="1445"/>
        </pc:sldMkLst>
      </pc:sldChg>
      <pc:sldChg chg="addSp delSp modSp add mod modAnim">
        <pc:chgData name="Lenni Lobel" userId="38f762f444469328" providerId="LiveId" clId="{8E72B6CF-AC8F-4901-8240-2A5002DBCA06}" dt="2020-02-19T14:19:44.761" v="1583" actId="1035"/>
        <pc:sldMkLst>
          <pc:docMk/>
          <pc:sldMk cId="3722223859" sldId="1446"/>
        </pc:sldMkLst>
        <pc:spChg chg="add mod">
          <ac:chgData name="Lenni Lobel" userId="38f762f444469328" providerId="LiveId" clId="{8E72B6CF-AC8F-4901-8240-2A5002DBCA06}" dt="2020-02-19T14:19:44.761" v="1583" actId="1035"/>
          <ac:spMkLst>
            <pc:docMk/>
            <pc:sldMk cId="3722223859" sldId="1446"/>
            <ac:spMk id="5" creationId="{E619BF8D-5417-4493-9104-F657AFD1C5C1}"/>
          </ac:spMkLst>
        </pc:spChg>
        <pc:picChg chg="add del">
          <ac:chgData name="Lenni Lobel" userId="38f762f444469328" providerId="LiveId" clId="{8E72B6CF-AC8F-4901-8240-2A5002DBCA06}" dt="2020-02-19T14:17:22.158" v="1551" actId="478"/>
          <ac:picMkLst>
            <pc:docMk/>
            <pc:sldMk cId="3722223859" sldId="1446"/>
            <ac:picMk id="2" creationId="{AC2F03BB-7B81-4647-8072-E9E0F5016474}"/>
          </ac:picMkLst>
        </pc:picChg>
        <pc:picChg chg="add del">
          <ac:chgData name="Lenni Lobel" userId="38f762f444469328" providerId="LiveId" clId="{8E72B6CF-AC8F-4901-8240-2A5002DBCA06}" dt="2020-02-19T14:03:24.888" v="1505"/>
          <ac:picMkLst>
            <pc:docMk/>
            <pc:sldMk cId="3722223859" sldId="1446"/>
            <ac:picMk id="3" creationId="{A6E95F1E-FCBD-4216-9257-B9F6EF598667}"/>
          </ac:picMkLst>
        </pc:picChg>
        <pc:picChg chg="add">
          <ac:chgData name="Lenni Lobel" userId="38f762f444469328" providerId="LiveId" clId="{8E72B6CF-AC8F-4901-8240-2A5002DBCA06}" dt="2020-02-19T14:17:22.374" v="1552"/>
          <ac:picMkLst>
            <pc:docMk/>
            <pc:sldMk cId="3722223859" sldId="1446"/>
            <ac:picMk id="4" creationId="{D732F969-B749-48D2-9EA4-DE609A03005A}"/>
          </ac:picMkLst>
        </pc:picChg>
      </pc:sldChg>
      <pc:sldChg chg="addSp add">
        <pc:chgData name="Lenni Lobel" userId="38f762f444469328" providerId="LiveId" clId="{8E72B6CF-AC8F-4901-8240-2A5002DBCA06}" dt="2020-02-19T14:03:26.893" v="1506"/>
        <pc:sldMkLst>
          <pc:docMk/>
          <pc:sldMk cId="1428169056" sldId="1447"/>
        </pc:sldMkLst>
        <pc:picChg chg="add">
          <ac:chgData name="Lenni Lobel" userId="38f762f444469328" providerId="LiveId" clId="{8E72B6CF-AC8F-4901-8240-2A5002DBCA06}" dt="2020-02-19T14:03:26.893" v="1506"/>
          <ac:picMkLst>
            <pc:docMk/>
            <pc:sldMk cId="1428169056" sldId="1447"/>
            <ac:picMk id="2" creationId="{BABF5031-C702-4BC1-A7AC-9AD7D254765F}"/>
          </ac:picMkLst>
        </pc:picChg>
      </pc:sldChg>
      <pc:sldChg chg="addSp add">
        <pc:chgData name="Lenni Lobel" userId="38f762f444469328" providerId="LiveId" clId="{8E72B6CF-AC8F-4901-8240-2A5002DBCA06}" dt="2020-02-19T14:03:35.321" v="1507"/>
        <pc:sldMkLst>
          <pc:docMk/>
          <pc:sldMk cId="1383564029" sldId="1448"/>
        </pc:sldMkLst>
        <pc:picChg chg="add">
          <ac:chgData name="Lenni Lobel" userId="38f762f444469328" providerId="LiveId" clId="{8E72B6CF-AC8F-4901-8240-2A5002DBCA06}" dt="2020-02-19T14:03:35.321" v="1507"/>
          <ac:picMkLst>
            <pc:docMk/>
            <pc:sldMk cId="1383564029" sldId="1448"/>
            <ac:picMk id="2" creationId="{F3816DF9-0102-41C3-A59D-8723043FE701}"/>
          </ac:picMkLst>
        </pc:picChg>
      </pc:sldChg>
      <pc:sldChg chg="addSp add">
        <pc:chgData name="Lenni Lobel" userId="38f762f444469328" providerId="LiveId" clId="{8E72B6CF-AC8F-4901-8240-2A5002DBCA06}" dt="2020-02-19T14:04:02.125" v="1513"/>
        <pc:sldMkLst>
          <pc:docMk/>
          <pc:sldMk cId="1521671017" sldId="1449"/>
        </pc:sldMkLst>
        <pc:picChg chg="add">
          <ac:chgData name="Lenni Lobel" userId="38f762f444469328" providerId="LiveId" clId="{8E72B6CF-AC8F-4901-8240-2A5002DBCA06}" dt="2020-02-19T14:04:02.125" v="1513"/>
          <ac:picMkLst>
            <pc:docMk/>
            <pc:sldMk cId="1521671017" sldId="1449"/>
            <ac:picMk id="2" creationId="{B02AF255-10DA-4C6D-A0AD-FF9C66FAE5BD}"/>
          </ac:picMkLst>
        </pc:picChg>
      </pc:sldChg>
      <pc:sldChg chg="addSp add">
        <pc:chgData name="Lenni Lobel" userId="38f762f444469328" providerId="LiveId" clId="{8E72B6CF-AC8F-4901-8240-2A5002DBCA06}" dt="2020-02-19T14:04:12.631" v="1514"/>
        <pc:sldMkLst>
          <pc:docMk/>
          <pc:sldMk cId="305235877" sldId="1450"/>
        </pc:sldMkLst>
        <pc:picChg chg="add">
          <ac:chgData name="Lenni Lobel" userId="38f762f444469328" providerId="LiveId" clId="{8E72B6CF-AC8F-4901-8240-2A5002DBCA06}" dt="2020-02-19T14:04:12.631" v="1514"/>
          <ac:picMkLst>
            <pc:docMk/>
            <pc:sldMk cId="305235877" sldId="1450"/>
            <ac:picMk id="2" creationId="{6CF04E0F-829F-4EF9-BFA5-63DC9013F03F}"/>
          </ac:picMkLst>
        </pc:picChg>
      </pc:sldChg>
      <pc:sldChg chg="addSp delSp modSp add mod modAnim">
        <pc:chgData name="Lenni Lobel" userId="38f762f444469328" providerId="LiveId" clId="{8E72B6CF-AC8F-4901-8240-2A5002DBCA06}" dt="2020-02-19T14:18:55.320" v="1557" actId="1037"/>
        <pc:sldMkLst>
          <pc:docMk/>
          <pc:sldMk cId="2226774968" sldId="1451"/>
        </pc:sldMkLst>
        <pc:picChg chg="add del">
          <ac:chgData name="Lenni Lobel" userId="38f762f444469328" providerId="LiveId" clId="{8E72B6CF-AC8F-4901-8240-2A5002DBCA06}" dt="2020-02-19T14:04:49.816" v="1516"/>
          <ac:picMkLst>
            <pc:docMk/>
            <pc:sldMk cId="2226774968" sldId="1451"/>
            <ac:picMk id="2" creationId="{3184B5C2-2120-47AB-A5BA-438F6B18410B}"/>
          </ac:picMkLst>
        </pc:picChg>
        <pc:picChg chg="add del">
          <ac:chgData name="Lenni Lobel" userId="38f762f444469328" providerId="LiveId" clId="{8E72B6CF-AC8F-4901-8240-2A5002DBCA06}" dt="2020-02-19T14:05:47.915" v="1519" actId="478"/>
          <ac:picMkLst>
            <pc:docMk/>
            <pc:sldMk cId="2226774968" sldId="1451"/>
            <ac:picMk id="3" creationId="{154BB9AD-38B1-4266-818E-7B710851DBC1}"/>
          </ac:picMkLst>
        </pc:picChg>
        <pc:picChg chg="add">
          <ac:chgData name="Lenni Lobel" userId="38f762f444469328" providerId="LiveId" clId="{8E72B6CF-AC8F-4901-8240-2A5002DBCA06}" dt="2020-02-19T14:05:55.299" v="1521"/>
          <ac:picMkLst>
            <pc:docMk/>
            <pc:sldMk cId="2226774968" sldId="1451"/>
            <ac:picMk id="4" creationId="{A7FD9430-C85A-4F60-9F4F-A4F4B2F65A10}"/>
          </ac:picMkLst>
        </pc:picChg>
        <pc:cxnChg chg="add mod">
          <ac:chgData name="Lenni Lobel" userId="38f762f444469328" providerId="LiveId" clId="{8E72B6CF-AC8F-4901-8240-2A5002DBCA06}" dt="2020-02-19T14:18:55.320" v="1557" actId="1037"/>
          <ac:cxnSpMkLst>
            <pc:docMk/>
            <pc:sldMk cId="2226774968" sldId="1451"/>
            <ac:cxnSpMk id="5" creationId="{3CD8390D-8C3B-4A39-BD4F-DE84BB90BC07}"/>
          </ac:cxnSpMkLst>
        </pc:cxnChg>
      </pc:sldChg>
      <pc:sldChg chg="addSp delSp add mod">
        <pc:chgData name="Lenni Lobel" userId="38f762f444469328" providerId="LiveId" clId="{8E72B6CF-AC8F-4901-8240-2A5002DBCA06}" dt="2020-02-19T14:06:02.744" v="1522"/>
        <pc:sldMkLst>
          <pc:docMk/>
          <pc:sldMk cId="1170851093" sldId="1452"/>
        </pc:sldMkLst>
        <pc:picChg chg="add del">
          <ac:chgData name="Lenni Lobel" userId="38f762f444469328" providerId="LiveId" clId="{8E72B6CF-AC8F-4901-8240-2A5002DBCA06}" dt="2020-02-19T14:05:49.254" v="1520" actId="478"/>
          <ac:picMkLst>
            <pc:docMk/>
            <pc:sldMk cId="1170851093" sldId="1452"/>
            <ac:picMk id="2" creationId="{47EB3429-23D3-4DD4-BADA-E1B3732B7A44}"/>
          </ac:picMkLst>
        </pc:picChg>
        <pc:picChg chg="add">
          <ac:chgData name="Lenni Lobel" userId="38f762f444469328" providerId="LiveId" clId="{8E72B6CF-AC8F-4901-8240-2A5002DBCA06}" dt="2020-02-19T14:06:02.744" v="1522"/>
          <ac:picMkLst>
            <pc:docMk/>
            <pc:sldMk cId="1170851093" sldId="1452"/>
            <ac:picMk id="3" creationId="{F3A2A426-FF6F-4557-9CAC-A4C47A73E641}"/>
          </ac:picMkLst>
        </pc:picChg>
      </pc:sldChg>
      <pc:sldChg chg="addSp add">
        <pc:chgData name="Lenni Lobel" userId="38f762f444469328" providerId="LiveId" clId="{8E72B6CF-AC8F-4901-8240-2A5002DBCA06}" dt="2020-02-19T14:06:15.847" v="1523"/>
        <pc:sldMkLst>
          <pc:docMk/>
          <pc:sldMk cId="1573665601" sldId="1453"/>
        </pc:sldMkLst>
        <pc:picChg chg="add">
          <ac:chgData name="Lenni Lobel" userId="38f762f444469328" providerId="LiveId" clId="{8E72B6CF-AC8F-4901-8240-2A5002DBCA06}" dt="2020-02-19T14:06:15.847" v="1523"/>
          <ac:picMkLst>
            <pc:docMk/>
            <pc:sldMk cId="1573665601" sldId="1453"/>
            <ac:picMk id="2" creationId="{86DA4739-3994-40DF-89BF-582042555942}"/>
          </ac:picMkLst>
        </pc:picChg>
      </pc:sldChg>
      <pc:sldChg chg="addSp add">
        <pc:chgData name="Lenni Lobel" userId="38f762f444469328" providerId="LiveId" clId="{8E72B6CF-AC8F-4901-8240-2A5002DBCA06}" dt="2020-02-19T14:06:23.380" v="1524"/>
        <pc:sldMkLst>
          <pc:docMk/>
          <pc:sldMk cId="2428582581" sldId="1454"/>
        </pc:sldMkLst>
        <pc:picChg chg="add">
          <ac:chgData name="Lenni Lobel" userId="38f762f444469328" providerId="LiveId" clId="{8E72B6CF-AC8F-4901-8240-2A5002DBCA06}" dt="2020-02-19T14:06:23.380" v="1524"/>
          <ac:picMkLst>
            <pc:docMk/>
            <pc:sldMk cId="2428582581" sldId="1454"/>
            <ac:picMk id="2" creationId="{11FAB61A-E81F-4990-B56C-88C92428999A}"/>
          </ac:picMkLst>
        </pc:picChg>
      </pc:sldChg>
      <pc:sldChg chg="addSp delSp add">
        <pc:chgData name="Lenni Lobel" userId="38f762f444469328" providerId="LiveId" clId="{8E72B6CF-AC8F-4901-8240-2A5002DBCA06}" dt="2020-02-19T14:06:39.462" v="1527"/>
        <pc:sldMkLst>
          <pc:docMk/>
          <pc:sldMk cId="2427207024" sldId="1455"/>
        </pc:sldMkLst>
        <pc:picChg chg="add">
          <ac:chgData name="Lenni Lobel" userId="38f762f444469328" providerId="LiveId" clId="{8E72B6CF-AC8F-4901-8240-2A5002DBCA06}" dt="2020-02-19T14:06:32.405" v="1525"/>
          <ac:picMkLst>
            <pc:docMk/>
            <pc:sldMk cId="2427207024" sldId="1455"/>
            <ac:picMk id="2" creationId="{6125BCC6-34D0-4A94-B182-6521EA841756}"/>
          </ac:picMkLst>
        </pc:picChg>
        <pc:picChg chg="add del">
          <ac:chgData name="Lenni Lobel" userId="38f762f444469328" providerId="LiveId" clId="{8E72B6CF-AC8F-4901-8240-2A5002DBCA06}" dt="2020-02-19T14:06:39.462" v="1527"/>
          <ac:picMkLst>
            <pc:docMk/>
            <pc:sldMk cId="2427207024" sldId="1455"/>
            <ac:picMk id="3" creationId="{834516FF-564B-4C2F-9085-917AADB54448}"/>
          </ac:picMkLst>
        </pc:picChg>
      </pc:sldChg>
      <pc:sldChg chg="addSp add">
        <pc:chgData name="Lenni Lobel" userId="38f762f444469328" providerId="LiveId" clId="{8E72B6CF-AC8F-4901-8240-2A5002DBCA06}" dt="2020-02-19T14:06:41.745" v="1528"/>
        <pc:sldMkLst>
          <pc:docMk/>
          <pc:sldMk cId="13909599" sldId="1456"/>
        </pc:sldMkLst>
        <pc:picChg chg="add">
          <ac:chgData name="Lenni Lobel" userId="38f762f444469328" providerId="LiveId" clId="{8E72B6CF-AC8F-4901-8240-2A5002DBCA06}" dt="2020-02-19T14:06:41.745" v="1528"/>
          <ac:picMkLst>
            <pc:docMk/>
            <pc:sldMk cId="13909599" sldId="1456"/>
            <ac:picMk id="2" creationId="{7911A496-B31C-4ACC-9C6D-DB035D3BD3D1}"/>
          </ac:picMkLst>
        </pc:picChg>
      </pc:sldChg>
      <pc:sldChg chg="addSp add">
        <pc:chgData name="Lenni Lobel" userId="38f762f444469328" providerId="LiveId" clId="{8E72B6CF-AC8F-4901-8240-2A5002DBCA06}" dt="2020-02-19T14:07:02.639" v="1529"/>
        <pc:sldMkLst>
          <pc:docMk/>
          <pc:sldMk cId="1940604643" sldId="1457"/>
        </pc:sldMkLst>
        <pc:picChg chg="add">
          <ac:chgData name="Lenni Lobel" userId="38f762f444469328" providerId="LiveId" clId="{8E72B6CF-AC8F-4901-8240-2A5002DBCA06}" dt="2020-02-19T14:07:02.639" v="1529"/>
          <ac:picMkLst>
            <pc:docMk/>
            <pc:sldMk cId="1940604643" sldId="1457"/>
            <ac:picMk id="2" creationId="{DC118E2B-C45A-4217-B48C-C6DC052AB455}"/>
          </ac:picMkLst>
        </pc:picChg>
      </pc:sldChg>
      <pc:sldChg chg="addSp add modAnim">
        <pc:chgData name="Lenni Lobel" userId="38f762f444469328" providerId="LiveId" clId="{8E72B6CF-AC8F-4901-8240-2A5002DBCA06}" dt="2020-02-19T14:20:59.371" v="1584"/>
        <pc:sldMkLst>
          <pc:docMk/>
          <pc:sldMk cId="2320620818" sldId="1458"/>
        </pc:sldMkLst>
        <pc:picChg chg="add">
          <ac:chgData name="Lenni Lobel" userId="38f762f444469328" providerId="LiveId" clId="{8E72B6CF-AC8F-4901-8240-2A5002DBCA06}" dt="2020-02-19T14:07:24.473" v="1530"/>
          <ac:picMkLst>
            <pc:docMk/>
            <pc:sldMk cId="2320620818" sldId="1458"/>
            <ac:picMk id="2" creationId="{E105E5EB-73FD-4256-BCBD-D35953161022}"/>
          </ac:picMkLst>
        </pc:picChg>
        <pc:cxnChg chg="add">
          <ac:chgData name="Lenni Lobel" userId="38f762f444469328" providerId="LiveId" clId="{8E72B6CF-AC8F-4901-8240-2A5002DBCA06}" dt="2020-02-19T14:20:59.371" v="1584"/>
          <ac:cxnSpMkLst>
            <pc:docMk/>
            <pc:sldMk cId="2320620818" sldId="1458"/>
            <ac:cxnSpMk id="3" creationId="{87453FD3-C71B-4B52-ADEC-E6F19329534B}"/>
          </ac:cxnSpMkLst>
        </pc:cxnChg>
      </pc:sldChg>
      <pc:sldChg chg="addSp add">
        <pc:chgData name="Lenni Lobel" userId="38f762f444469328" providerId="LiveId" clId="{8E72B6CF-AC8F-4901-8240-2A5002DBCA06}" dt="2020-02-19T14:08:16.573" v="1531"/>
        <pc:sldMkLst>
          <pc:docMk/>
          <pc:sldMk cId="257210562" sldId="1459"/>
        </pc:sldMkLst>
        <pc:picChg chg="add">
          <ac:chgData name="Lenni Lobel" userId="38f762f444469328" providerId="LiveId" clId="{8E72B6CF-AC8F-4901-8240-2A5002DBCA06}" dt="2020-02-19T14:08:16.573" v="1531"/>
          <ac:picMkLst>
            <pc:docMk/>
            <pc:sldMk cId="257210562" sldId="1459"/>
            <ac:picMk id="2" creationId="{5470913F-7754-4A91-809E-5C5D87101D0E}"/>
          </ac:picMkLst>
        </pc:picChg>
      </pc:sldChg>
      <pc:sldChg chg="addSp add">
        <pc:chgData name="Lenni Lobel" userId="38f762f444469328" providerId="LiveId" clId="{8E72B6CF-AC8F-4901-8240-2A5002DBCA06}" dt="2020-02-19T14:08:33.273" v="1537"/>
        <pc:sldMkLst>
          <pc:docMk/>
          <pc:sldMk cId="1121088501" sldId="1460"/>
        </pc:sldMkLst>
        <pc:picChg chg="add">
          <ac:chgData name="Lenni Lobel" userId="38f762f444469328" providerId="LiveId" clId="{8E72B6CF-AC8F-4901-8240-2A5002DBCA06}" dt="2020-02-19T14:08:33.273" v="1537"/>
          <ac:picMkLst>
            <pc:docMk/>
            <pc:sldMk cId="1121088501" sldId="1460"/>
            <ac:picMk id="2" creationId="{D14BC033-358A-4AF5-B30B-8E5E61B13FA3}"/>
          </ac:picMkLst>
        </pc:picChg>
      </pc:sldChg>
      <pc:sldChg chg="addSp add">
        <pc:chgData name="Lenni Lobel" userId="38f762f444469328" providerId="LiveId" clId="{8E72B6CF-AC8F-4901-8240-2A5002DBCA06}" dt="2020-02-19T14:08:54.675" v="1538"/>
        <pc:sldMkLst>
          <pc:docMk/>
          <pc:sldMk cId="517518939" sldId="1461"/>
        </pc:sldMkLst>
        <pc:picChg chg="add">
          <ac:chgData name="Lenni Lobel" userId="38f762f444469328" providerId="LiveId" clId="{8E72B6CF-AC8F-4901-8240-2A5002DBCA06}" dt="2020-02-19T14:08:54.675" v="1538"/>
          <ac:picMkLst>
            <pc:docMk/>
            <pc:sldMk cId="517518939" sldId="1461"/>
            <ac:picMk id="2" creationId="{2BF3A153-5BF6-4994-8D66-025A9BDCA828}"/>
          </ac:picMkLst>
        </pc:picChg>
      </pc:sldChg>
      <pc:sldChg chg="addSp add">
        <pc:chgData name="Lenni Lobel" userId="38f762f444469328" providerId="LiveId" clId="{8E72B6CF-AC8F-4901-8240-2A5002DBCA06}" dt="2020-02-19T14:09:42.599" v="1539"/>
        <pc:sldMkLst>
          <pc:docMk/>
          <pc:sldMk cId="608323395" sldId="1462"/>
        </pc:sldMkLst>
        <pc:picChg chg="add">
          <ac:chgData name="Lenni Lobel" userId="38f762f444469328" providerId="LiveId" clId="{8E72B6CF-AC8F-4901-8240-2A5002DBCA06}" dt="2020-02-19T14:09:42.599" v="1539"/>
          <ac:picMkLst>
            <pc:docMk/>
            <pc:sldMk cId="608323395" sldId="1462"/>
            <ac:picMk id="2" creationId="{5B97FF11-5C0A-47B1-AF7C-D09A7561B958}"/>
          </ac:picMkLst>
        </pc:picChg>
      </pc:sldChg>
      <pc:sldChg chg="addSp add">
        <pc:chgData name="Lenni Lobel" userId="38f762f444469328" providerId="LiveId" clId="{8E72B6CF-AC8F-4901-8240-2A5002DBCA06}" dt="2020-02-19T14:09:55.014" v="1540"/>
        <pc:sldMkLst>
          <pc:docMk/>
          <pc:sldMk cId="1577723487" sldId="1463"/>
        </pc:sldMkLst>
        <pc:picChg chg="add">
          <ac:chgData name="Lenni Lobel" userId="38f762f444469328" providerId="LiveId" clId="{8E72B6CF-AC8F-4901-8240-2A5002DBCA06}" dt="2020-02-19T14:09:55.014" v="1540"/>
          <ac:picMkLst>
            <pc:docMk/>
            <pc:sldMk cId="1577723487" sldId="1463"/>
            <ac:picMk id="2" creationId="{C8170592-ED21-4E40-9FFF-13DA64FC951E}"/>
          </ac:picMkLst>
        </pc:picChg>
      </pc:sldChg>
      <pc:sldChg chg="addSp add">
        <pc:chgData name="Lenni Lobel" userId="38f762f444469328" providerId="LiveId" clId="{8E72B6CF-AC8F-4901-8240-2A5002DBCA06}" dt="2020-02-19T14:10:07.101" v="1541"/>
        <pc:sldMkLst>
          <pc:docMk/>
          <pc:sldMk cId="2242618048" sldId="1464"/>
        </pc:sldMkLst>
        <pc:picChg chg="add">
          <ac:chgData name="Lenni Lobel" userId="38f762f444469328" providerId="LiveId" clId="{8E72B6CF-AC8F-4901-8240-2A5002DBCA06}" dt="2020-02-19T14:10:07.101" v="1541"/>
          <ac:picMkLst>
            <pc:docMk/>
            <pc:sldMk cId="2242618048" sldId="1464"/>
            <ac:picMk id="2" creationId="{4D1CAAF5-BB8A-440C-B19C-CB5EAD086438}"/>
          </ac:picMkLst>
        </pc:picChg>
      </pc:sldChg>
      <pc:sldChg chg="addSp add">
        <pc:chgData name="Lenni Lobel" userId="38f762f444469328" providerId="LiveId" clId="{8E72B6CF-AC8F-4901-8240-2A5002DBCA06}" dt="2020-02-19T14:10:21.037" v="1547"/>
        <pc:sldMkLst>
          <pc:docMk/>
          <pc:sldMk cId="3606744211" sldId="1465"/>
        </pc:sldMkLst>
        <pc:picChg chg="add">
          <ac:chgData name="Lenni Lobel" userId="38f762f444469328" providerId="LiveId" clId="{8E72B6CF-AC8F-4901-8240-2A5002DBCA06}" dt="2020-02-19T14:10:21.037" v="1547"/>
          <ac:picMkLst>
            <pc:docMk/>
            <pc:sldMk cId="3606744211" sldId="1465"/>
            <ac:picMk id="2" creationId="{B4622B9F-9D89-45FE-9C92-AE8D91289F18}"/>
          </ac:picMkLst>
        </pc:picChg>
      </pc:sldChg>
      <pc:sldChg chg="addSp add">
        <pc:chgData name="Lenni Lobel" userId="38f762f444469328" providerId="LiveId" clId="{8E72B6CF-AC8F-4901-8240-2A5002DBCA06}" dt="2020-02-19T14:10:28.392" v="1548"/>
        <pc:sldMkLst>
          <pc:docMk/>
          <pc:sldMk cId="3669314488" sldId="1466"/>
        </pc:sldMkLst>
        <pc:picChg chg="add">
          <ac:chgData name="Lenni Lobel" userId="38f762f444469328" providerId="LiveId" clId="{8E72B6CF-AC8F-4901-8240-2A5002DBCA06}" dt="2020-02-19T14:10:28.392" v="1548"/>
          <ac:picMkLst>
            <pc:docMk/>
            <pc:sldMk cId="3669314488" sldId="1466"/>
            <ac:picMk id="2" creationId="{20E05A3B-25AC-491F-AA94-11123DA252D0}"/>
          </ac:picMkLst>
        </pc:picChg>
      </pc:sldChg>
      <pc:sldChg chg="addSp add modAnim">
        <pc:chgData name="Lenni Lobel" userId="38f762f444469328" providerId="LiveId" clId="{8E72B6CF-AC8F-4901-8240-2A5002DBCA06}" dt="2020-02-19T14:21:18.664" v="1585"/>
        <pc:sldMkLst>
          <pc:docMk/>
          <pc:sldMk cId="3416941822" sldId="1467"/>
        </pc:sldMkLst>
        <pc:picChg chg="add">
          <ac:chgData name="Lenni Lobel" userId="38f762f444469328" providerId="LiveId" clId="{8E72B6CF-AC8F-4901-8240-2A5002DBCA06}" dt="2020-02-19T14:10:40.420" v="1549"/>
          <ac:picMkLst>
            <pc:docMk/>
            <pc:sldMk cId="3416941822" sldId="1467"/>
            <ac:picMk id="2" creationId="{351614AA-DA42-4D64-9FAD-025EE8C6FB46}"/>
          </ac:picMkLst>
        </pc:picChg>
        <pc:cxnChg chg="add">
          <ac:chgData name="Lenni Lobel" userId="38f762f444469328" providerId="LiveId" clId="{8E72B6CF-AC8F-4901-8240-2A5002DBCA06}" dt="2020-02-19T14:21:18.664" v="1585"/>
          <ac:cxnSpMkLst>
            <pc:docMk/>
            <pc:sldMk cId="3416941822" sldId="1467"/>
            <ac:cxnSpMk id="3" creationId="{39677D1B-A670-4298-9D8B-5771C44CE90A}"/>
          </ac:cxnSpMkLst>
        </pc:cxnChg>
      </pc:sldChg>
      <pc:sldChg chg="addSp delSp add mod delAnim">
        <pc:chgData name="Lenni Lobel" userId="38f762f444469328" providerId="LiveId" clId="{8E72B6CF-AC8F-4901-8240-2A5002DBCA06}" dt="2020-02-19T14:26:11.813" v="1597"/>
        <pc:sldMkLst>
          <pc:docMk/>
          <pc:sldMk cId="1676828531" sldId="1468"/>
        </pc:sldMkLst>
        <pc:picChg chg="del">
          <ac:chgData name="Lenni Lobel" userId="38f762f444469328" providerId="LiveId" clId="{8E72B6CF-AC8F-4901-8240-2A5002DBCA06}" dt="2020-02-19T14:25:56.244" v="1587" actId="478"/>
          <ac:picMkLst>
            <pc:docMk/>
            <pc:sldMk cId="1676828531" sldId="1468"/>
            <ac:picMk id="2" creationId="{351614AA-DA42-4D64-9FAD-025EE8C6FB46}"/>
          </ac:picMkLst>
        </pc:picChg>
        <pc:picChg chg="add">
          <ac:chgData name="Lenni Lobel" userId="38f762f444469328" providerId="LiveId" clId="{8E72B6CF-AC8F-4901-8240-2A5002DBCA06}" dt="2020-02-19T14:26:11.813" v="1597"/>
          <ac:picMkLst>
            <pc:docMk/>
            <pc:sldMk cId="1676828531" sldId="1468"/>
            <ac:picMk id="4" creationId="{87DA2905-62E6-477D-9609-24C04D436596}"/>
          </ac:picMkLst>
        </pc:picChg>
        <pc:cxnChg chg="del">
          <ac:chgData name="Lenni Lobel" userId="38f762f444469328" providerId="LiveId" clId="{8E72B6CF-AC8F-4901-8240-2A5002DBCA06}" dt="2020-02-19T14:26:01.176" v="1589" actId="478"/>
          <ac:cxnSpMkLst>
            <pc:docMk/>
            <pc:sldMk cId="1676828531" sldId="1468"/>
            <ac:cxnSpMk id="3" creationId="{39677D1B-A670-4298-9D8B-5771C44CE90A}"/>
          </ac:cxnSpMkLst>
        </pc:cxnChg>
      </pc:sldChg>
      <pc:sldChg chg="add del">
        <pc:chgData name="Lenni Lobel" userId="38f762f444469328" providerId="LiveId" clId="{8E72B6CF-AC8F-4901-8240-2A5002DBCA06}" dt="2020-02-19T14:11:34.483" v="1550" actId="47"/>
        <pc:sldMkLst>
          <pc:docMk/>
          <pc:sldMk cId="2528752385" sldId="1468"/>
        </pc:sldMkLst>
      </pc:sldChg>
      <pc:sldChg chg="add del">
        <pc:chgData name="Lenni Lobel" userId="38f762f444469328" providerId="LiveId" clId="{8E72B6CF-AC8F-4901-8240-2A5002DBCA06}" dt="2020-02-19T14:11:34.483" v="1550" actId="47"/>
        <pc:sldMkLst>
          <pc:docMk/>
          <pc:sldMk cId="770634369" sldId="1469"/>
        </pc:sldMkLst>
      </pc:sldChg>
      <pc:sldChg chg="addSp delSp add mod delAnim modAnim">
        <pc:chgData name="Lenni Lobel" userId="38f762f444469328" providerId="LiveId" clId="{8E72B6CF-AC8F-4901-8240-2A5002DBCA06}" dt="2020-02-19T14:31:13.325" v="1646"/>
        <pc:sldMkLst>
          <pc:docMk/>
          <pc:sldMk cId="1373926502" sldId="1469"/>
        </pc:sldMkLst>
        <pc:picChg chg="add">
          <ac:chgData name="Lenni Lobel" userId="38f762f444469328" providerId="LiveId" clId="{8E72B6CF-AC8F-4901-8240-2A5002DBCA06}" dt="2020-02-19T14:28:29.877" v="1625"/>
          <ac:picMkLst>
            <pc:docMk/>
            <pc:sldMk cId="1373926502" sldId="1469"/>
            <ac:picMk id="2" creationId="{07DF63DC-2136-43A1-B909-A456BE85609E}"/>
          </ac:picMkLst>
        </pc:picChg>
        <pc:cxnChg chg="del">
          <ac:chgData name="Lenni Lobel" userId="38f762f444469328" providerId="LiveId" clId="{8E72B6CF-AC8F-4901-8240-2A5002DBCA06}" dt="2020-02-19T14:28:17.369" v="1616" actId="478"/>
          <ac:cxnSpMkLst>
            <pc:docMk/>
            <pc:sldMk cId="1373926502" sldId="1469"/>
            <ac:cxnSpMk id="3" creationId="{39677D1B-A670-4298-9D8B-5771C44CE90A}"/>
          </ac:cxnSpMkLst>
        </pc:cxnChg>
        <pc:cxnChg chg="add">
          <ac:chgData name="Lenni Lobel" userId="38f762f444469328" providerId="LiveId" clId="{8E72B6CF-AC8F-4901-8240-2A5002DBCA06}" dt="2020-02-19T14:31:13.325" v="1646"/>
          <ac:cxnSpMkLst>
            <pc:docMk/>
            <pc:sldMk cId="1373926502" sldId="1469"/>
            <ac:cxnSpMk id="4" creationId="{1C88161C-D982-4DD6-95D0-80D5BB608D79}"/>
          </ac:cxnSpMkLst>
        </pc:cxnChg>
      </pc:sldChg>
      <pc:sldChg chg="add del">
        <pc:chgData name="Lenni Lobel" userId="38f762f444469328" providerId="LiveId" clId="{8E72B6CF-AC8F-4901-8240-2A5002DBCA06}" dt="2020-02-19T14:11:34.483" v="1550" actId="47"/>
        <pc:sldMkLst>
          <pc:docMk/>
          <pc:sldMk cId="3690163825" sldId="1470"/>
        </pc:sldMkLst>
      </pc:sldChg>
      <pc:sldChg chg="addSp add">
        <pc:chgData name="Lenni Lobel" userId="38f762f444469328" providerId="LiveId" clId="{8E72B6CF-AC8F-4901-8240-2A5002DBCA06}" dt="2020-02-19T14:26:25.538" v="1598"/>
        <pc:sldMkLst>
          <pc:docMk/>
          <pc:sldMk cId="4192793890" sldId="1470"/>
        </pc:sldMkLst>
        <pc:picChg chg="add">
          <ac:chgData name="Lenni Lobel" userId="38f762f444469328" providerId="LiveId" clId="{8E72B6CF-AC8F-4901-8240-2A5002DBCA06}" dt="2020-02-19T14:26:25.538" v="1598"/>
          <ac:picMkLst>
            <pc:docMk/>
            <pc:sldMk cId="4192793890" sldId="1470"/>
            <ac:picMk id="2" creationId="{A8A2B4AE-7CFA-47F8-8FF9-5C4CBC528055}"/>
          </ac:picMkLst>
        </pc:picChg>
      </pc:sldChg>
      <pc:sldChg chg="addSp add">
        <pc:chgData name="Lenni Lobel" userId="38f762f444469328" providerId="LiveId" clId="{8E72B6CF-AC8F-4901-8240-2A5002DBCA06}" dt="2020-02-19T14:27:07.888" v="1599"/>
        <pc:sldMkLst>
          <pc:docMk/>
          <pc:sldMk cId="3992705188" sldId="1471"/>
        </pc:sldMkLst>
        <pc:picChg chg="add">
          <ac:chgData name="Lenni Lobel" userId="38f762f444469328" providerId="LiveId" clId="{8E72B6CF-AC8F-4901-8240-2A5002DBCA06}" dt="2020-02-19T14:27:07.888" v="1599"/>
          <ac:picMkLst>
            <pc:docMk/>
            <pc:sldMk cId="3992705188" sldId="1471"/>
            <ac:picMk id="2" creationId="{0825D8E8-00FA-4AF6-B8C1-12652CDD8B08}"/>
          </ac:picMkLst>
        </pc:picChg>
      </pc:sldChg>
      <pc:sldChg chg="addSp add">
        <pc:chgData name="Lenni Lobel" userId="38f762f444469328" providerId="LiveId" clId="{8E72B6CF-AC8F-4901-8240-2A5002DBCA06}" dt="2020-02-19T14:27:14.622" v="1600"/>
        <pc:sldMkLst>
          <pc:docMk/>
          <pc:sldMk cId="964091748" sldId="1472"/>
        </pc:sldMkLst>
        <pc:picChg chg="add">
          <ac:chgData name="Lenni Lobel" userId="38f762f444469328" providerId="LiveId" clId="{8E72B6CF-AC8F-4901-8240-2A5002DBCA06}" dt="2020-02-19T14:27:14.622" v="1600"/>
          <ac:picMkLst>
            <pc:docMk/>
            <pc:sldMk cId="964091748" sldId="1472"/>
            <ac:picMk id="2" creationId="{9DFC1B6F-EEE4-43F1-9B81-2A91208A9747}"/>
          </ac:picMkLst>
        </pc:picChg>
      </pc:sldChg>
      <pc:sldChg chg="addSp add">
        <pc:chgData name="Lenni Lobel" userId="38f762f444469328" providerId="LiveId" clId="{8E72B6CF-AC8F-4901-8240-2A5002DBCA06}" dt="2020-02-19T14:27:21.518" v="1601"/>
        <pc:sldMkLst>
          <pc:docMk/>
          <pc:sldMk cId="651407156" sldId="1473"/>
        </pc:sldMkLst>
        <pc:picChg chg="add">
          <ac:chgData name="Lenni Lobel" userId="38f762f444469328" providerId="LiveId" clId="{8E72B6CF-AC8F-4901-8240-2A5002DBCA06}" dt="2020-02-19T14:27:21.518" v="1601"/>
          <ac:picMkLst>
            <pc:docMk/>
            <pc:sldMk cId="651407156" sldId="1473"/>
            <ac:picMk id="2" creationId="{59323C3C-D362-4E21-BEED-C8E24587658D}"/>
          </ac:picMkLst>
        </pc:picChg>
      </pc:sldChg>
      <pc:sldChg chg="addSp delSp modSp add mod modAnim">
        <pc:chgData name="Lenni Lobel" userId="38f762f444469328" providerId="LiveId" clId="{8E72B6CF-AC8F-4901-8240-2A5002DBCA06}" dt="2020-02-19T14:31:05.319" v="1643"/>
        <pc:sldMkLst>
          <pc:docMk/>
          <pc:sldMk cId="1376848250" sldId="1474"/>
        </pc:sldMkLst>
        <pc:picChg chg="add">
          <ac:chgData name="Lenni Lobel" userId="38f762f444469328" providerId="LiveId" clId="{8E72B6CF-AC8F-4901-8240-2A5002DBCA06}" dt="2020-02-19T14:27:29.421" v="1602"/>
          <ac:picMkLst>
            <pc:docMk/>
            <pc:sldMk cId="1376848250" sldId="1474"/>
            <ac:picMk id="2" creationId="{D9C1A3E4-1F12-40CC-837A-F5924D40D582}"/>
          </ac:picMkLst>
        </pc:picChg>
        <pc:cxnChg chg="add mod">
          <ac:chgData name="Lenni Lobel" userId="38f762f444469328" providerId="LiveId" clId="{8E72B6CF-AC8F-4901-8240-2A5002DBCA06}" dt="2020-02-19T14:31:01.965" v="1641" actId="1038"/>
          <ac:cxnSpMkLst>
            <pc:docMk/>
            <pc:sldMk cId="1376848250" sldId="1474"/>
            <ac:cxnSpMk id="3" creationId="{8617B098-6F49-4A6C-82E6-26EB848B0959}"/>
          </ac:cxnSpMkLst>
        </pc:cxnChg>
        <pc:cxnChg chg="add del">
          <ac:chgData name="Lenni Lobel" userId="38f762f444469328" providerId="LiveId" clId="{8E72B6CF-AC8F-4901-8240-2A5002DBCA06}" dt="2020-02-19T14:31:05.319" v="1643"/>
          <ac:cxnSpMkLst>
            <pc:docMk/>
            <pc:sldMk cId="1376848250" sldId="1474"/>
            <ac:cxnSpMk id="4" creationId="{2E56DB12-3858-447B-9876-BD94A1E9A90A}"/>
          </ac:cxnSpMkLst>
        </pc:cxnChg>
      </pc:sldChg>
      <pc:sldChg chg="addSp delSp add modAnim">
        <pc:chgData name="Lenni Lobel" userId="38f762f444469328" providerId="LiveId" clId="{8E72B6CF-AC8F-4901-8240-2A5002DBCA06}" dt="2020-02-19T14:31:07.539" v="1645"/>
        <pc:sldMkLst>
          <pc:docMk/>
          <pc:sldMk cId="3587451037" sldId="1475"/>
        </pc:sldMkLst>
        <pc:picChg chg="add">
          <ac:chgData name="Lenni Lobel" userId="38f762f444469328" providerId="LiveId" clId="{8E72B6CF-AC8F-4901-8240-2A5002DBCA06}" dt="2020-02-19T14:27:38.230" v="1603"/>
          <ac:picMkLst>
            <pc:docMk/>
            <pc:sldMk cId="3587451037" sldId="1475"/>
            <ac:picMk id="2" creationId="{E7B31769-6721-49B3-81F4-F5AEA72DBD79}"/>
          </ac:picMkLst>
        </pc:picChg>
        <pc:cxnChg chg="add del">
          <ac:chgData name="Lenni Lobel" userId="38f762f444469328" providerId="LiveId" clId="{8E72B6CF-AC8F-4901-8240-2A5002DBCA06}" dt="2020-02-19T14:31:07.539" v="1645"/>
          <ac:cxnSpMkLst>
            <pc:docMk/>
            <pc:sldMk cId="3587451037" sldId="1475"/>
            <ac:cxnSpMk id="3" creationId="{6EB5F8E0-3C23-48C5-829F-4AB0248F1D90}"/>
          </ac:cxnSpMkLst>
        </pc:cxnChg>
      </pc:sldChg>
      <pc:sldChg chg="addSp add">
        <pc:chgData name="Lenni Lobel" userId="38f762f444469328" providerId="LiveId" clId="{8E72B6CF-AC8F-4901-8240-2A5002DBCA06}" dt="2020-02-19T14:27:48.593" v="1604"/>
        <pc:sldMkLst>
          <pc:docMk/>
          <pc:sldMk cId="3606940944" sldId="1476"/>
        </pc:sldMkLst>
        <pc:picChg chg="add">
          <ac:chgData name="Lenni Lobel" userId="38f762f444469328" providerId="LiveId" clId="{8E72B6CF-AC8F-4901-8240-2A5002DBCA06}" dt="2020-02-19T14:27:48.593" v="1604"/>
          <ac:picMkLst>
            <pc:docMk/>
            <pc:sldMk cId="3606940944" sldId="1476"/>
            <ac:picMk id="2" creationId="{BFE3E712-8683-4804-ABC2-62FB53AAB116}"/>
          </ac:picMkLst>
        </pc:picChg>
      </pc:sldChg>
      <pc:sldChg chg="delSp add del mod delAnim">
        <pc:chgData name="Lenni Lobel" userId="38f762f444469328" providerId="LiveId" clId="{8E72B6CF-AC8F-4901-8240-2A5002DBCA06}" dt="2020-02-19T14:32:16.357" v="1688" actId="47"/>
        <pc:sldMkLst>
          <pc:docMk/>
          <pc:sldMk cId="2093870279" sldId="1477"/>
        </pc:sldMkLst>
        <pc:cxnChg chg="del">
          <ac:chgData name="Lenni Lobel" userId="38f762f444469328" providerId="LiveId" clId="{8E72B6CF-AC8F-4901-8240-2A5002DBCA06}" dt="2020-02-19T14:30:49.443" v="1639" actId="21"/>
          <ac:cxnSpMkLst>
            <pc:docMk/>
            <pc:sldMk cId="2093870279" sldId="1477"/>
            <ac:cxnSpMk id="3" creationId="{39677D1B-A670-4298-9D8B-5771C44CE90A}"/>
          </ac:cxnSpMkLst>
        </pc:cxnChg>
      </pc:sldChg>
      <pc:sldChg chg="addSp add">
        <pc:chgData name="Lenni Lobel" userId="38f762f444469328" providerId="LiveId" clId="{8E72B6CF-AC8F-4901-8240-2A5002DBCA06}" dt="2020-02-19T14:28:55.010" v="1626"/>
        <pc:sldMkLst>
          <pc:docMk/>
          <pc:sldMk cId="2444094829" sldId="1478"/>
        </pc:sldMkLst>
        <pc:picChg chg="add">
          <ac:chgData name="Lenni Lobel" userId="38f762f444469328" providerId="LiveId" clId="{8E72B6CF-AC8F-4901-8240-2A5002DBCA06}" dt="2020-02-19T14:28:55.010" v="1626"/>
          <ac:picMkLst>
            <pc:docMk/>
            <pc:sldMk cId="2444094829" sldId="1478"/>
            <ac:picMk id="2" creationId="{1E24259E-0E48-48C5-9C1E-7CDDC196F637}"/>
          </ac:picMkLst>
        </pc:picChg>
      </pc:sldChg>
      <pc:sldChg chg="add del">
        <pc:chgData name="Lenni Lobel" userId="38f762f444469328" providerId="LiveId" clId="{8E72B6CF-AC8F-4901-8240-2A5002DBCA06}" dt="2020-02-19T14:28:12.172" v="1615"/>
        <pc:sldMkLst>
          <pc:docMk/>
          <pc:sldMk cId="3655729932" sldId="1478"/>
        </pc:sldMkLst>
      </pc:sldChg>
      <pc:sldChg chg="add del">
        <pc:chgData name="Lenni Lobel" userId="38f762f444469328" providerId="LiveId" clId="{8E72B6CF-AC8F-4901-8240-2A5002DBCA06}" dt="2020-02-19T14:28:11.972" v="1614"/>
        <pc:sldMkLst>
          <pc:docMk/>
          <pc:sldMk cId="10078789" sldId="1479"/>
        </pc:sldMkLst>
      </pc:sldChg>
      <pc:sldChg chg="addSp modSp add mod modAnim">
        <pc:chgData name="Lenni Lobel" userId="38f762f444469328" providerId="LiveId" clId="{8E72B6CF-AC8F-4901-8240-2A5002DBCA06}" dt="2020-02-19T14:31:52.516" v="1677" actId="1038"/>
        <pc:sldMkLst>
          <pc:docMk/>
          <pc:sldMk cId="1990117170" sldId="1479"/>
        </pc:sldMkLst>
        <pc:spChg chg="add mod">
          <ac:chgData name="Lenni Lobel" userId="38f762f444469328" providerId="LiveId" clId="{8E72B6CF-AC8F-4901-8240-2A5002DBCA06}" dt="2020-02-19T14:31:52.516" v="1677" actId="1038"/>
          <ac:spMkLst>
            <pc:docMk/>
            <pc:sldMk cId="1990117170" sldId="1479"/>
            <ac:spMk id="3" creationId="{D828A817-6E11-4542-A0A1-5FB40519072F}"/>
          </ac:spMkLst>
        </pc:spChg>
        <pc:picChg chg="add">
          <ac:chgData name="Lenni Lobel" userId="38f762f444469328" providerId="LiveId" clId="{8E72B6CF-AC8F-4901-8240-2A5002DBCA06}" dt="2020-02-19T14:29:07.478" v="1627"/>
          <ac:picMkLst>
            <pc:docMk/>
            <pc:sldMk cId="1990117170" sldId="1479"/>
            <ac:picMk id="2" creationId="{465A3E72-5B94-4516-A32E-2D8C6E01EA23}"/>
          </ac:picMkLst>
        </pc:picChg>
      </pc:sldChg>
      <pc:sldChg chg="addSp add">
        <pc:chgData name="Lenni Lobel" userId="38f762f444469328" providerId="LiveId" clId="{8E72B6CF-AC8F-4901-8240-2A5002DBCA06}" dt="2020-02-19T14:29:30.656" v="1633"/>
        <pc:sldMkLst>
          <pc:docMk/>
          <pc:sldMk cId="242719685" sldId="1480"/>
        </pc:sldMkLst>
        <pc:picChg chg="add">
          <ac:chgData name="Lenni Lobel" userId="38f762f444469328" providerId="LiveId" clId="{8E72B6CF-AC8F-4901-8240-2A5002DBCA06}" dt="2020-02-19T14:29:30.656" v="1633"/>
          <ac:picMkLst>
            <pc:docMk/>
            <pc:sldMk cId="242719685" sldId="1480"/>
            <ac:picMk id="2" creationId="{62145CC8-8666-4E89-A686-8811DBBE0AC9}"/>
          </ac:picMkLst>
        </pc:picChg>
      </pc:sldChg>
      <pc:sldChg chg="add del">
        <pc:chgData name="Lenni Lobel" userId="38f762f444469328" providerId="LiveId" clId="{8E72B6CF-AC8F-4901-8240-2A5002DBCA06}" dt="2020-02-19T14:28:11.814" v="1613"/>
        <pc:sldMkLst>
          <pc:docMk/>
          <pc:sldMk cId="3610849210" sldId="1480"/>
        </pc:sldMkLst>
      </pc:sldChg>
      <pc:sldChg chg="add del">
        <pc:chgData name="Lenni Lobel" userId="38f762f444469328" providerId="LiveId" clId="{8E72B6CF-AC8F-4901-8240-2A5002DBCA06}" dt="2020-02-19T14:28:11.616" v="1612"/>
        <pc:sldMkLst>
          <pc:docMk/>
          <pc:sldMk cId="218624839" sldId="1481"/>
        </pc:sldMkLst>
      </pc:sldChg>
      <pc:sldChg chg="addSp add">
        <pc:chgData name="Lenni Lobel" userId="38f762f444469328" providerId="LiveId" clId="{8E72B6CF-AC8F-4901-8240-2A5002DBCA06}" dt="2020-02-19T14:29:38.549" v="1634"/>
        <pc:sldMkLst>
          <pc:docMk/>
          <pc:sldMk cId="3794873383" sldId="1481"/>
        </pc:sldMkLst>
        <pc:picChg chg="add">
          <ac:chgData name="Lenni Lobel" userId="38f762f444469328" providerId="LiveId" clId="{8E72B6CF-AC8F-4901-8240-2A5002DBCA06}" dt="2020-02-19T14:29:38.549" v="1634"/>
          <ac:picMkLst>
            <pc:docMk/>
            <pc:sldMk cId="3794873383" sldId="1481"/>
            <ac:picMk id="2" creationId="{6CE2AEA3-C32A-482A-ADA2-8A45FBF14A7B}"/>
          </ac:picMkLst>
        </pc:picChg>
      </pc:sldChg>
      <pc:sldChg chg="addSp add modAnim">
        <pc:chgData name="Lenni Lobel" userId="38f762f444469328" providerId="LiveId" clId="{8E72B6CF-AC8F-4901-8240-2A5002DBCA06}" dt="2020-02-19T14:31:19.936" v="1647"/>
        <pc:sldMkLst>
          <pc:docMk/>
          <pc:sldMk cId="2797334621" sldId="1482"/>
        </pc:sldMkLst>
        <pc:picChg chg="add">
          <ac:chgData name="Lenni Lobel" userId="38f762f444469328" providerId="LiveId" clId="{8E72B6CF-AC8F-4901-8240-2A5002DBCA06}" dt="2020-02-19T14:29:53.161" v="1635"/>
          <ac:picMkLst>
            <pc:docMk/>
            <pc:sldMk cId="2797334621" sldId="1482"/>
            <ac:picMk id="2" creationId="{E56F64BF-B81E-4F93-9D61-7EBD0198DB97}"/>
          </ac:picMkLst>
        </pc:picChg>
        <pc:cxnChg chg="add">
          <ac:chgData name="Lenni Lobel" userId="38f762f444469328" providerId="LiveId" clId="{8E72B6CF-AC8F-4901-8240-2A5002DBCA06}" dt="2020-02-19T14:31:19.936" v="1647"/>
          <ac:cxnSpMkLst>
            <pc:docMk/>
            <pc:sldMk cId="2797334621" sldId="1482"/>
            <ac:cxnSpMk id="3" creationId="{7820F6E3-5149-4725-A858-D7FE94D7F743}"/>
          </ac:cxnSpMkLst>
        </pc:cxnChg>
      </pc:sldChg>
      <pc:sldChg chg="add del">
        <pc:chgData name="Lenni Lobel" userId="38f762f444469328" providerId="LiveId" clId="{8E72B6CF-AC8F-4901-8240-2A5002DBCA06}" dt="2020-02-19T14:28:11.169" v="1611"/>
        <pc:sldMkLst>
          <pc:docMk/>
          <pc:sldMk cId="4017098453" sldId="1482"/>
        </pc:sldMkLst>
      </pc:sldChg>
      <pc:sldChg chg="addSp add">
        <pc:chgData name="Lenni Lobel" userId="38f762f444469328" providerId="LiveId" clId="{8E72B6CF-AC8F-4901-8240-2A5002DBCA06}" dt="2020-02-19T14:30:12.892" v="1636"/>
        <pc:sldMkLst>
          <pc:docMk/>
          <pc:sldMk cId="938460172" sldId="1483"/>
        </pc:sldMkLst>
        <pc:picChg chg="add">
          <ac:chgData name="Lenni Lobel" userId="38f762f444469328" providerId="LiveId" clId="{8E72B6CF-AC8F-4901-8240-2A5002DBCA06}" dt="2020-02-19T14:30:12.892" v="1636"/>
          <ac:picMkLst>
            <pc:docMk/>
            <pc:sldMk cId="938460172" sldId="1483"/>
            <ac:picMk id="2" creationId="{BB6EB931-6229-41B2-A891-FC087C0336B0}"/>
          </ac:picMkLst>
        </pc:picChg>
      </pc:sldChg>
      <pc:sldChg chg="addSp modSp add mod modAnim">
        <pc:chgData name="Lenni Lobel" userId="38f762f444469328" providerId="LiveId" clId="{8E72B6CF-AC8F-4901-8240-2A5002DBCA06}" dt="2020-02-19T14:32:13.277" v="1687" actId="1036"/>
        <pc:sldMkLst>
          <pc:docMk/>
          <pc:sldMk cId="277946919" sldId="1484"/>
        </pc:sldMkLst>
        <pc:spChg chg="add mod">
          <ac:chgData name="Lenni Lobel" userId="38f762f444469328" providerId="LiveId" clId="{8E72B6CF-AC8F-4901-8240-2A5002DBCA06}" dt="2020-02-19T14:32:13.277" v="1687" actId="1036"/>
          <ac:spMkLst>
            <pc:docMk/>
            <pc:sldMk cId="277946919" sldId="1484"/>
            <ac:spMk id="3" creationId="{30EF25BF-1581-4495-8D77-CCD88D8F2173}"/>
          </ac:spMkLst>
        </pc:spChg>
        <pc:picChg chg="add">
          <ac:chgData name="Lenni Lobel" userId="38f762f444469328" providerId="LiveId" clId="{8E72B6CF-AC8F-4901-8240-2A5002DBCA06}" dt="2020-02-19T14:30:20.231" v="1637"/>
          <ac:picMkLst>
            <pc:docMk/>
            <pc:sldMk cId="277946919" sldId="1484"/>
            <ac:picMk id="2" creationId="{2086F0A3-3968-44B6-9D1A-20AEC2462BD2}"/>
          </ac:picMkLst>
        </pc:picChg>
      </pc:sldChg>
      <pc:sldChg chg="add del">
        <pc:chgData name="Lenni Lobel" userId="38f762f444469328" providerId="LiveId" clId="{8E72B6CF-AC8F-4901-8240-2A5002DBCA06}" dt="2020-02-19T14:30:45.956" v="1638" actId="47"/>
        <pc:sldMkLst>
          <pc:docMk/>
          <pc:sldMk cId="2581738917" sldId="1485"/>
        </pc:sldMkLst>
      </pc:sldChg>
      <pc:sldChg chg="addSp delSp add ord">
        <pc:chgData name="Lenni Lobel" userId="38f762f444469328" providerId="LiveId" clId="{8E72B6CF-AC8F-4901-8240-2A5002DBCA06}" dt="2020-02-19T14:29:28.597" v="1632"/>
        <pc:sldMkLst>
          <pc:docMk/>
          <pc:sldMk cId="1249024680" sldId="1486"/>
        </pc:sldMkLst>
        <pc:picChg chg="add del">
          <ac:chgData name="Lenni Lobel" userId="38f762f444469328" providerId="LiveId" clId="{8E72B6CF-AC8F-4901-8240-2A5002DBCA06}" dt="2020-02-19T14:29:28.597" v="1632"/>
          <ac:picMkLst>
            <pc:docMk/>
            <pc:sldMk cId="1249024680" sldId="1486"/>
            <ac:picMk id="3" creationId="{36229ED0-8983-40DE-A620-835741B8E54A}"/>
          </ac:picMkLst>
        </pc:picChg>
      </pc:sldChg>
    </pc:docChg>
  </pc:docChgLst>
  <pc:docChgLst>
    <pc:chgData name="Lenni Lobel" userId="38f762f444469328" providerId="LiveId" clId="{24A96B80-80E7-4EBD-88FB-318AFD6C44A5}"/>
    <pc:docChg chg="undo custSel addSld delSld modSld sldOrd">
      <pc:chgData name="Lenni Lobel" userId="38f762f444469328" providerId="LiveId" clId="{24A96B80-80E7-4EBD-88FB-318AFD6C44A5}" dt="2019-10-19T16:16:35.863" v="803" actId="27636"/>
      <pc:docMkLst>
        <pc:docMk/>
      </pc:docMkLst>
      <pc:sldChg chg="modSp">
        <pc:chgData name="Lenni Lobel" userId="38f762f444469328" providerId="LiveId" clId="{24A96B80-80E7-4EBD-88FB-318AFD6C44A5}" dt="2019-10-19T13:53:21.956" v="53" actId="20577"/>
        <pc:sldMkLst>
          <pc:docMk/>
          <pc:sldMk cId="1465299317" sldId="265"/>
        </pc:sldMkLst>
        <pc:spChg chg="mod">
          <ac:chgData name="Lenni Lobel" userId="38f762f444469328" providerId="LiveId" clId="{24A96B80-80E7-4EBD-88FB-318AFD6C44A5}" dt="2019-10-19T13:53:21.956" v="53" actId="20577"/>
          <ac:spMkLst>
            <pc:docMk/>
            <pc:sldMk cId="1465299317" sldId="265"/>
            <ac:spMk id="4098" creationId="{00000000-0000-0000-0000-000000000000}"/>
          </ac:spMkLst>
        </pc:spChg>
      </pc:sldChg>
      <pc:sldChg chg="modSp">
        <pc:chgData name="Lenni Lobel" userId="38f762f444469328" providerId="LiveId" clId="{24A96B80-80E7-4EBD-88FB-318AFD6C44A5}" dt="2019-10-19T13:53:06.738" v="43" actId="20577"/>
        <pc:sldMkLst>
          <pc:docMk/>
          <pc:sldMk cId="2234205357" sldId="471"/>
        </pc:sldMkLst>
        <pc:spChg chg="mod">
          <ac:chgData name="Lenni Lobel" userId="38f762f444469328" providerId="LiveId" clId="{24A96B80-80E7-4EBD-88FB-318AFD6C44A5}" dt="2019-10-19T13:53:06.738" v="43" actId="20577"/>
          <ac:spMkLst>
            <pc:docMk/>
            <pc:sldMk cId="2234205357" sldId="471"/>
            <ac:spMk id="4098" creationId="{00000000-0000-0000-0000-000000000000}"/>
          </ac:spMkLst>
        </pc:spChg>
      </pc:sldChg>
      <pc:sldChg chg="modSp setBg">
        <pc:chgData name="Lenni Lobel" userId="38f762f444469328" providerId="LiveId" clId="{24A96B80-80E7-4EBD-88FB-318AFD6C44A5}" dt="2019-10-19T13:34:40.545" v="36" actId="20577"/>
        <pc:sldMkLst>
          <pc:docMk/>
          <pc:sldMk cId="3143048040" sldId="610"/>
        </pc:sldMkLst>
        <pc:spChg chg="mod">
          <ac:chgData name="Lenni Lobel" userId="38f762f444469328" providerId="LiveId" clId="{24A96B80-80E7-4EBD-88FB-318AFD6C44A5}" dt="2019-10-19T13:34:40.545" v="36" actId="20577"/>
          <ac:spMkLst>
            <pc:docMk/>
            <pc:sldMk cId="3143048040" sldId="610"/>
            <ac:spMk id="11" creationId="{DBF444D2-979E-4DEF-86F3-B6196C8BEB55}"/>
          </ac:spMkLst>
        </pc:spChg>
      </pc:sldChg>
      <pc:sldChg chg="add del">
        <pc:chgData name="Lenni Lobel" userId="38f762f444469328" providerId="LiveId" clId="{24A96B80-80E7-4EBD-88FB-318AFD6C44A5}" dt="2019-10-19T13:57:19.763" v="86"/>
        <pc:sldMkLst>
          <pc:docMk/>
          <pc:sldMk cId="1284075459" sldId="856"/>
        </pc:sldMkLst>
      </pc:sldChg>
      <pc:sldChg chg="add del">
        <pc:chgData name="Lenni Lobel" userId="38f762f444469328" providerId="LiveId" clId="{24A96B80-80E7-4EBD-88FB-318AFD6C44A5}" dt="2019-10-19T13:57:19.763" v="86"/>
        <pc:sldMkLst>
          <pc:docMk/>
          <pc:sldMk cId="3640314037" sldId="857"/>
        </pc:sldMkLst>
      </pc:sldChg>
      <pc:sldChg chg="add del">
        <pc:chgData name="Lenni Lobel" userId="38f762f444469328" providerId="LiveId" clId="{24A96B80-80E7-4EBD-88FB-318AFD6C44A5}" dt="2019-10-19T13:57:19.763" v="86"/>
        <pc:sldMkLst>
          <pc:docMk/>
          <pc:sldMk cId="1404353610" sldId="932"/>
        </pc:sldMkLst>
      </pc:sldChg>
      <pc:sldChg chg="add del">
        <pc:chgData name="Lenni Lobel" userId="38f762f444469328" providerId="LiveId" clId="{24A96B80-80E7-4EBD-88FB-318AFD6C44A5}" dt="2019-10-19T13:57:19.763" v="86"/>
        <pc:sldMkLst>
          <pc:docMk/>
          <pc:sldMk cId="1115261596" sldId="935"/>
        </pc:sldMkLst>
      </pc:sldChg>
      <pc:sldChg chg="modSp add del modAnim">
        <pc:chgData name="Lenni Lobel" userId="38f762f444469328" providerId="LiveId" clId="{24A96B80-80E7-4EBD-88FB-318AFD6C44A5}" dt="2019-10-19T16:16:35.863" v="803" actId="27636"/>
        <pc:sldMkLst>
          <pc:docMk/>
          <pc:sldMk cId="838586981" sldId="939"/>
        </pc:sldMkLst>
        <pc:spChg chg="mod">
          <ac:chgData name="Lenni Lobel" userId="38f762f444469328" providerId="LiveId" clId="{24A96B80-80E7-4EBD-88FB-318AFD6C44A5}" dt="2019-10-19T16:16:35.863" v="803" actId="27636"/>
          <ac:spMkLst>
            <pc:docMk/>
            <pc:sldMk cId="838586981" sldId="939"/>
            <ac:spMk id="4" creationId="{5093F4A4-D4C8-42DB-8015-857EFC8C080E}"/>
          </ac:spMkLst>
        </pc:spChg>
      </pc:sldChg>
      <pc:sldChg chg="addSp delSp add del modNotesTx">
        <pc:chgData name="Lenni Lobel" userId="38f762f444469328" providerId="LiveId" clId="{24A96B80-80E7-4EBD-88FB-318AFD6C44A5}" dt="2019-10-19T14:20:58.316" v="221" actId="6549"/>
        <pc:sldMkLst>
          <pc:docMk/>
          <pc:sldMk cId="880791423" sldId="947"/>
        </pc:sldMkLst>
        <pc:picChg chg="add">
          <ac:chgData name="Lenni Lobel" userId="38f762f444469328" providerId="LiveId" clId="{24A96B80-80E7-4EBD-88FB-318AFD6C44A5}" dt="2019-10-19T14:09:56.902" v="120"/>
          <ac:picMkLst>
            <pc:docMk/>
            <pc:sldMk cId="880791423" sldId="947"/>
            <ac:picMk id="2" creationId="{5FAA9913-E0A6-405C-87BE-BEFB647C2293}"/>
          </ac:picMkLst>
        </pc:picChg>
        <pc:picChg chg="del">
          <ac:chgData name="Lenni Lobel" userId="38f762f444469328" providerId="LiveId" clId="{24A96B80-80E7-4EBD-88FB-318AFD6C44A5}" dt="2019-10-19T14:09:56.283" v="119" actId="478"/>
          <ac:picMkLst>
            <pc:docMk/>
            <pc:sldMk cId="880791423" sldId="947"/>
            <ac:picMk id="3" creationId="{86957D9F-E6B4-46FC-9BD4-A89130720430}"/>
          </ac:picMkLst>
        </pc:picChg>
      </pc:sldChg>
      <pc:sldChg chg="addSp delSp modSp add del">
        <pc:chgData name="Lenni Lobel" userId="38f762f444469328" providerId="LiveId" clId="{24A96B80-80E7-4EBD-88FB-318AFD6C44A5}" dt="2019-10-19T14:13:02.857" v="171" actId="1035"/>
        <pc:sldMkLst>
          <pc:docMk/>
          <pc:sldMk cId="2582653321" sldId="948"/>
        </pc:sldMkLst>
        <pc:spChg chg="mod">
          <ac:chgData name="Lenni Lobel" userId="38f762f444469328" providerId="LiveId" clId="{24A96B80-80E7-4EBD-88FB-318AFD6C44A5}" dt="2019-10-19T14:13:02.857" v="171" actId="1035"/>
          <ac:spMkLst>
            <pc:docMk/>
            <pc:sldMk cId="2582653321" sldId="948"/>
            <ac:spMk id="3" creationId="{56295084-D845-42B0-8205-128C1B2E150E}"/>
          </ac:spMkLst>
        </pc:spChg>
        <pc:picChg chg="add ord">
          <ac:chgData name="Lenni Lobel" userId="38f762f444469328" providerId="LiveId" clId="{24A96B80-80E7-4EBD-88FB-318AFD6C44A5}" dt="2019-10-19T14:12:43.135" v="156" actId="167"/>
          <ac:picMkLst>
            <pc:docMk/>
            <pc:sldMk cId="2582653321" sldId="948"/>
            <ac:picMk id="2" creationId="{27014FE3-D64A-47FF-909B-20BED0E6100F}"/>
          </ac:picMkLst>
        </pc:picChg>
        <pc:picChg chg="del">
          <ac:chgData name="Lenni Lobel" userId="38f762f444469328" providerId="LiveId" clId="{24A96B80-80E7-4EBD-88FB-318AFD6C44A5}" dt="2019-10-19T14:12:30.786" v="154" actId="478"/>
          <ac:picMkLst>
            <pc:docMk/>
            <pc:sldMk cId="2582653321" sldId="948"/>
            <ac:picMk id="5" creationId="{1039CA04-7E80-4A4B-AC7F-FE6620A0FE6B}"/>
          </ac:picMkLst>
        </pc:picChg>
      </pc:sldChg>
      <pc:sldChg chg="add del">
        <pc:chgData name="Lenni Lobel" userId="38f762f444469328" providerId="LiveId" clId="{24A96B80-80E7-4EBD-88FB-318AFD6C44A5}" dt="2019-10-19T14:10:06.869" v="121" actId="2696"/>
        <pc:sldMkLst>
          <pc:docMk/>
          <pc:sldMk cId="1322224489" sldId="949"/>
        </pc:sldMkLst>
      </pc:sldChg>
      <pc:sldChg chg="addSp delSp modSp add del">
        <pc:chgData name="Lenni Lobel" userId="38f762f444469328" providerId="LiveId" clId="{24A96B80-80E7-4EBD-88FB-318AFD6C44A5}" dt="2019-10-19T14:47:34.466" v="333" actId="1076"/>
        <pc:sldMkLst>
          <pc:docMk/>
          <pc:sldMk cId="3334521752" sldId="955"/>
        </pc:sldMkLst>
        <pc:spChg chg="mod">
          <ac:chgData name="Lenni Lobel" userId="38f762f444469328" providerId="LiveId" clId="{24A96B80-80E7-4EBD-88FB-318AFD6C44A5}" dt="2019-10-19T14:16:00.509" v="193" actId="1037"/>
          <ac:spMkLst>
            <pc:docMk/>
            <pc:sldMk cId="3334521752" sldId="955"/>
            <ac:spMk id="3" creationId="{4A24D7A6-001E-4D9D-A0DE-63A74EFC6731}"/>
          </ac:spMkLst>
        </pc:spChg>
        <pc:picChg chg="del">
          <ac:chgData name="Lenni Lobel" userId="38f762f444469328" providerId="LiveId" clId="{24A96B80-80E7-4EBD-88FB-318AFD6C44A5}" dt="2019-10-19T14:14:54.920" v="176" actId="478"/>
          <ac:picMkLst>
            <pc:docMk/>
            <pc:sldMk cId="3334521752" sldId="955"/>
            <ac:picMk id="2" creationId="{DD12CAE3-5FF8-44D6-A76A-ACFDA5A126AC}"/>
          </ac:picMkLst>
        </pc:picChg>
        <pc:picChg chg="add mod ord">
          <ac:chgData name="Lenni Lobel" userId="38f762f444469328" providerId="LiveId" clId="{24A96B80-80E7-4EBD-88FB-318AFD6C44A5}" dt="2019-10-19T14:47:34.466" v="333" actId="1076"/>
          <ac:picMkLst>
            <pc:docMk/>
            <pc:sldMk cId="3334521752" sldId="955"/>
            <ac:picMk id="4" creationId="{3EC05FC9-54F8-4D7A-B7CC-89C88E0A5ED5}"/>
          </ac:picMkLst>
        </pc:picChg>
      </pc:sldChg>
      <pc:sldChg chg="add del">
        <pc:chgData name="Lenni Lobel" userId="38f762f444469328" providerId="LiveId" clId="{24A96B80-80E7-4EBD-88FB-318AFD6C44A5}" dt="2019-10-19T14:17:52.007" v="212" actId="2696"/>
        <pc:sldMkLst>
          <pc:docMk/>
          <pc:sldMk cId="3890283016" sldId="956"/>
        </pc:sldMkLst>
      </pc:sldChg>
      <pc:sldChg chg="addSp delSp modSp add del">
        <pc:chgData name="Lenni Lobel" userId="38f762f444469328" providerId="LiveId" clId="{24A96B80-80E7-4EBD-88FB-318AFD6C44A5}" dt="2019-10-19T14:27:27.197" v="232" actId="1036"/>
        <pc:sldMkLst>
          <pc:docMk/>
          <pc:sldMk cId="1211230986" sldId="960"/>
        </pc:sldMkLst>
        <pc:picChg chg="del">
          <ac:chgData name="Lenni Lobel" userId="38f762f444469328" providerId="LiveId" clId="{24A96B80-80E7-4EBD-88FB-318AFD6C44A5}" dt="2019-10-19T14:27:17.216" v="225" actId="478"/>
          <ac:picMkLst>
            <pc:docMk/>
            <pc:sldMk cId="1211230986" sldId="960"/>
            <ac:picMk id="2" creationId="{8555974E-B024-42A3-82E5-1CFD48A89EC5}"/>
          </ac:picMkLst>
        </pc:picChg>
        <pc:picChg chg="add mod">
          <ac:chgData name="Lenni Lobel" userId="38f762f444469328" providerId="LiveId" clId="{24A96B80-80E7-4EBD-88FB-318AFD6C44A5}" dt="2019-10-19T14:27:27.197" v="232" actId="1036"/>
          <ac:picMkLst>
            <pc:docMk/>
            <pc:sldMk cId="1211230986" sldId="960"/>
            <ac:picMk id="5" creationId="{9E3A4C2C-98E9-4042-99C0-39B11FA09854}"/>
          </ac:picMkLst>
        </pc:picChg>
      </pc:sldChg>
      <pc:sldChg chg="add del">
        <pc:chgData name="Lenni Lobel" userId="38f762f444469328" providerId="LiveId" clId="{24A96B80-80E7-4EBD-88FB-318AFD6C44A5}" dt="2019-10-19T14:18:21.407" v="214" actId="2696"/>
        <pc:sldMkLst>
          <pc:docMk/>
          <pc:sldMk cId="2649519206" sldId="961"/>
        </pc:sldMkLst>
      </pc:sldChg>
      <pc:sldChg chg="add del">
        <pc:chgData name="Lenni Lobel" userId="38f762f444469328" providerId="LiveId" clId="{24A96B80-80E7-4EBD-88FB-318AFD6C44A5}" dt="2019-10-19T14:20:30.739" v="217" actId="2696"/>
        <pc:sldMkLst>
          <pc:docMk/>
          <pc:sldMk cId="3331124432" sldId="962"/>
        </pc:sldMkLst>
      </pc:sldChg>
      <pc:sldChg chg="add del">
        <pc:chgData name="Lenni Lobel" userId="38f762f444469328" providerId="LiveId" clId="{24A96B80-80E7-4EBD-88FB-318AFD6C44A5}" dt="2019-10-19T14:43:12.888" v="303" actId="2696"/>
        <pc:sldMkLst>
          <pc:docMk/>
          <pc:sldMk cId="1365927627" sldId="965"/>
        </pc:sldMkLst>
      </pc:sldChg>
      <pc:sldChg chg="add del">
        <pc:chgData name="Lenni Lobel" userId="38f762f444469328" providerId="LiveId" clId="{24A96B80-80E7-4EBD-88FB-318AFD6C44A5}" dt="2019-10-19T14:47:01.453" v="330" actId="2696"/>
        <pc:sldMkLst>
          <pc:docMk/>
          <pc:sldMk cId="2030182652" sldId="967"/>
        </pc:sldMkLst>
      </pc:sldChg>
      <pc:sldChg chg="add del">
        <pc:chgData name="Lenni Lobel" userId="38f762f444469328" providerId="LiveId" clId="{24A96B80-80E7-4EBD-88FB-318AFD6C44A5}" dt="2019-10-19T15:08:48.353" v="496" actId="2696"/>
        <pc:sldMkLst>
          <pc:docMk/>
          <pc:sldMk cId="4020639502" sldId="971"/>
        </pc:sldMkLst>
      </pc:sldChg>
      <pc:sldChg chg="add del">
        <pc:chgData name="Lenni Lobel" userId="38f762f444469328" providerId="LiveId" clId="{24A96B80-80E7-4EBD-88FB-318AFD6C44A5}" dt="2019-10-19T14:59:19.407" v="350" actId="2696"/>
        <pc:sldMkLst>
          <pc:docMk/>
          <pc:sldMk cId="3524848097" sldId="972"/>
        </pc:sldMkLst>
      </pc:sldChg>
      <pc:sldChg chg="addSp delSp add del">
        <pc:chgData name="Lenni Lobel" userId="38f762f444469328" providerId="LiveId" clId="{24A96B80-80E7-4EBD-88FB-318AFD6C44A5}" dt="2019-10-19T15:02:40.743" v="396"/>
        <pc:sldMkLst>
          <pc:docMk/>
          <pc:sldMk cId="2214291167" sldId="973"/>
        </pc:sldMkLst>
        <pc:picChg chg="add del">
          <ac:chgData name="Lenni Lobel" userId="38f762f444469328" providerId="LiveId" clId="{24A96B80-80E7-4EBD-88FB-318AFD6C44A5}" dt="2019-10-19T15:02:40.743" v="396"/>
          <ac:picMkLst>
            <pc:docMk/>
            <pc:sldMk cId="2214291167" sldId="973"/>
            <ac:picMk id="2" creationId="{5286DB71-3B4B-4697-8076-98385B53CC90}"/>
          </ac:picMkLst>
        </pc:picChg>
      </pc:sldChg>
      <pc:sldChg chg="addSp delSp modSp add del modNotesTx">
        <pc:chgData name="Lenni Lobel" userId="38f762f444469328" providerId="LiveId" clId="{24A96B80-80E7-4EBD-88FB-318AFD6C44A5}" dt="2019-10-19T14:10:20.078" v="151" actId="20577"/>
        <pc:sldMkLst>
          <pc:docMk/>
          <pc:sldMk cId="2751909237" sldId="976"/>
        </pc:sldMkLst>
        <pc:spChg chg="mod">
          <ac:chgData name="Lenni Lobel" userId="38f762f444469328" providerId="LiveId" clId="{24A96B80-80E7-4EBD-88FB-318AFD6C44A5}" dt="2019-10-19T14:08:26.221" v="113" actId="14100"/>
          <ac:spMkLst>
            <pc:docMk/>
            <pc:sldMk cId="2751909237" sldId="976"/>
            <ac:spMk id="3" creationId="{9E29682E-9142-4C94-A815-ADB081CA321C}"/>
          </ac:spMkLst>
        </pc:spChg>
        <pc:spChg chg="mod">
          <ac:chgData name="Lenni Lobel" userId="38f762f444469328" providerId="LiveId" clId="{24A96B80-80E7-4EBD-88FB-318AFD6C44A5}" dt="2019-10-19T14:08:54.648" v="116" actId="14100"/>
          <ac:spMkLst>
            <pc:docMk/>
            <pc:sldMk cId="2751909237" sldId="976"/>
            <ac:spMk id="4" creationId="{CEE2085C-2EF1-44F6-B0B5-FF78AB4AC059}"/>
          </ac:spMkLst>
        </pc:spChg>
        <pc:picChg chg="add del">
          <ac:chgData name="Lenni Lobel" userId="38f762f444469328" providerId="LiveId" clId="{24A96B80-80E7-4EBD-88FB-318AFD6C44A5}" dt="2019-10-19T14:07:34.781" v="90"/>
          <ac:picMkLst>
            <pc:docMk/>
            <pc:sldMk cId="2751909237" sldId="976"/>
            <ac:picMk id="2" creationId="{9AF58F44-C5E8-4E03-9ED2-3492FB02F8BE}"/>
          </ac:picMkLst>
        </pc:picChg>
        <pc:picChg chg="add del">
          <ac:chgData name="Lenni Lobel" userId="38f762f444469328" providerId="LiveId" clId="{24A96B80-80E7-4EBD-88FB-318AFD6C44A5}" dt="2019-10-19T14:07:45.770" v="92"/>
          <ac:picMkLst>
            <pc:docMk/>
            <pc:sldMk cId="2751909237" sldId="976"/>
            <ac:picMk id="5" creationId="{4E9D6EBA-7337-41E9-AECF-EA193327F1F8}"/>
          </ac:picMkLst>
        </pc:picChg>
        <pc:picChg chg="add mod ord">
          <ac:chgData name="Lenni Lobel" userId="38f762f444469328" providerId="LiveId" clId="{24A96B80-80E7-4EBD-88FB-318AFD6C44A5}" dt="2019-10-19T14:08:09.074" v="100" actId="1076"/>
          <ac:picMkLst>
            <pc:docMk/>
            <pc:sldMk cId="2751909237" sldId="976"/>
            <ac:picMk id="6" creationId="{1918D126-054C-4E10-B21E-853DBAEAF525}"/>
          </ac:picMkLst>
        </pc:picChg>
        <pc:picChg chg="del">
          <ac:chgData name="Lenni Lobel" userId="38f762f444469328" providerId="LiveId" clId="{24A96B80-80E7-4EBD-88FB-318AFD6C44A5}" dt="2019-10-19T14:07:07.642" v="88" actId="478"/>
          <ac:picMkLst>
            <pc:docMk/>
            <pc:sldMk cId="2751909237" sldId="976"/>
            <ac:picMk id="11" creationId="{4E4E69F8-03BA-4931-B572-F6F43848EEFC}"/>
          </ac:picMkLst>
        </pc:picChg>
      </pc:sldChg>
      <pc:sldChg chg="add del">
        <pc:chgData name="Lenni Lobel" userId="38f762f444469328" providerId="LiveId" clId="{24A96B80-80E7-4EBD-88FB-318AFD6C44A5}" dt="2019-10-19T14:47:55.088" v="334" actId="2696"/>
        <pc:sldMkLst>
          <pc:docMk/>
          <pc:sldMk cId="2620597144" sldId="978"/>
        </pc:sldMkLst>
      </pc:sldChg>
      <pc:sldChg chg="modSp add del">
        <pc:chgData name="Lenni Lobel" userId="38f762f444469328" providerId="LiveId" clId="{24A96B80-80E7-4EBD-88FB-318AFD6C44A5}" dt="2019-10-19T14:45:10.735" v="322" actId="2696"/>
        <pc:sldMkLst>
          <pc:docMk/>
          <pc:sldMk cId="91863268" sldId="979"/>
        </pc:sldMkLst>
        <pc:picChg chg="mod">
          <ac:chgData name="Lenni Lobel" userId="38f762f444469328" providerId="LiveId" clId="{24A96B80-80E7-4EBD-88FB-318AFD6C44A5}" dt="2019-10-19T14:35:46.996" v="263" actId="1076"/>
          <ac:picMkLst>
            <pc:docMk/>
            <pc:sldMk cId="91863268" sldId="979"/>
            <ac:picMk id="7" creationId="{378D38E7-D31B-4EE9-A612-DAC7B593A467}"/>
          </ac:picMkLst>
        </pc:picChg>
      </pc:sldChg>
      <pc:sldChg chg="add del">
        <pc:chgData name="Lenni Lobel" userId="38f762f444469328" providerId="LiveId" clId="{24A96B80-80E7-4EBD-88FB-318AFD6C44A5}" dt="2019-10-19T13:57:19.763" v="86"/>
        <pc:sldMkLst>
          <pc:docMk/>
          <pc:sldMk cId="2753072457" sldId="981"/>
        </pc:sldMkLst>
      </pc:sldChg>
      <pc:sldChg chg="add del">
        <pc:chgData name="Lenni Lobel" userId="38f762f444469328" providerId="LiveId" clId="{24A96B80-80E7-4EBD-88FB-318AFD6C44A5}" dt="2019-10-19T13:57:19.763" v="86"/>
        <pc:sldMkLst>
          <pc:docMk/>
          <pc:sldMk cId="1952261070" sldId="984"/>
        </pc:sldMkLst>
      </pc:sldChg>
      <pc:sldChg chg="modSp add del modAnim">
        <pc:chgData name="Lenni Lobel" userId="38f762f444469328" providerId="LiveId" clId="{24A96B80-80E7-4EBD-88FB-318AFD6C44A5}" dt="2019-10-19T16:15:17.165" v="755" actId="20577"/>
        <pc:sldMkLst>
          <pc:docMk/>
          <pc:sldMk cId="680647006" sldId="993"/>
        </pc:sldMkLst>
        <pc:spChg chg="mod">
          <ac:chgData name="Lenni Lobel" userId="38f762f444469328" providerId="LiveId" clId="{24A96B80-80E7-4EBD-88FB-318AFD6C44A5}" dt="2019-10-19T16:15:17.165" v="755" actId="20577"/>
          <ac:spMkLst>
            <pc:docMk/>
            <pc:sldMk cId="680647006" sldId="993"/>
            <ac:spMk id="55" creationId="{A581116C-6002-4D5D-8E61-B3FE5C6008A4}"/>
          </ac:spMkLst>
        </pc:spChg>
      </pc:sldChg>
      <pc:sldChg chg="addSp delSp add del delAnim">
        <pc:chgData name="Lenni Lobel" userId="38f762f444469328" providerId="LiveId" clId="{24A96B80-80E7-4EBD-88FB-318AFD6C44A5}" dt="2019-10-19T15:00:48.904" v="371" actId="2696"/>
        <pc:sldMkLst>
          <pc:docMk/>
          <pc:sldMk cId="212968568" sldId="994"/>
        </pc:sldMkLst>
        <pc:spChg chg="del">
          <ac:chgData name="Lenni Lobel" userId="38f762f444469328" providerId="LiveId" clId="{24A96B80-80E7-4EBD-88FB-318AFD6C44A5}" dt="2019-10-19T14:59:40.296" v="356" actId="478"/>
          <ac:spMkLst>
            <pc:docMk/>
            <pc:sldMk cId="212968568" sldId="994"/>
            <ac:spMk id="3" creationId="{8FE9BBD4-AC66-41E0-9E4B-A53EF1AB858F}"/>
          </ac:spMkLst>
        </pc:spChg>
        <pc:spChg chg="del">
          <ac:chgData name="Lenni Lobel" userId="38f762f444469328" providerId="LiveId" clId="{24A96B80-80E7-4EBD-88FB-318AFD6C44A5}" dt="2019-10-19T14:59:42.960" v="358" actId="478"/>
          <ac:spMkLst>
            <pc:docMk/>
            <pc:sldMk cId="212968568" sldId="994"/>
            <ac:spMk id="4" creationId="{CA0A5C45-DE4D-4410-80B8-30D83C1AACDA}"/>
          </ac:spMkLst>
        </pc:spChg>
        <pc:spChg chg="del">
          <ac:chgData name="Lenni Lobel" userId="38f762f444469328" providerId="LiveId" clId="{24A96B80-80E7-4EBD-88FB-318AFD6C44A5}" dt="2019-10-19T14:59:41.579" v="357" actId="478"/>
          <ac:spMkLst>
            <pc:docMk/>
            <pc:sldMk cId="212968568" sldId="994"/>
            <ac:spMk id="6" creationId="{A64D53A1-AF9A-4E2B-8BF3-FF64D613A5A7}"/>
          </ac:spMkLst>
        </pc:spChg>
        <pc:spChg chg="del">
          <ac:chgData name="Lenni Lobel" userId="38f762f444469328" providerId="LiveId" clId="{24A96B80-80E7-4EBD-88FB-318AFD6C44A5}" dt="2019-10-19T14:59:37.659" v="354" actId="478"/>
          <ac:spMkLst>
            <pc:docMk/>
            <pc:sldMk cId="212968568" sldId="994"/>
            <ac:spMk id="7" creationId="{FC615759-8156-453E-B5D9-2807496C3108}"/>
          </ac:spMkLst>
        </pc:spChg>
        <pc:spChg chg="del">
          <ac:chgData name="Lenni Lobel" userId="38f762f444469328" providerId="LiveId" clId="{24A96B80-80E7-4EBD-88FB-318AFD6C44A5}" dt="2019-10-19T14:59:36.787" v="353" actId="478"/>
          <ac:spMkLst>
            <pc:docMk/>
            <pc:sldMk cId="212968568" sldId="994"/>
            <ac:spMk id="8" creationId="{B20F4A94-A3F8-4BCA-B4EE-B945F9631B65}"/>
          </ac:spMkLst>
        </pc:spChg>
        <pc:spChg chg="del">
          <ac:chgData name="Lenni Lobel" userId="38f762f444469328" providerId="LiveId" clId="{24A96B80-80E7-4EBD-88FB-318AFD6C44A5}" dt="2019-10-19T14:59:38.776" v="355" actId="478"/>
          <ac:spMkLst>
            <pc:docMk/>
            <pc:sldMk cId="212968568" sldId="994"/>
            <ac:spMk id="9" creationId="{96376A2A-1418-43E3-8489-FBE549F3A177}"/>
          </ac:spMkLst>
        </pc:spChg>
        <pc:picChg chg="add del">
          <ac:chgData name="Lenni Lobel" userId="38f762f444469328" providerId="LiveId" clId="{24A96B80-80E7-4EBD-88FB-318AFD6C44A5}" dt="2019-10-19T14:59:59.711" v="360" actId="478"/>
          <ac:picMkLst>
            <pc:docMk/>
            <pc:sldMk cId="212968568" sldId="994"/>
            <ac:picMk id="2" creationId="{8F2B2D99-8ABF-43FD-9D03-C2EBBAD3DAC1}"/>
          </ac:picMkLst>
        </pc:picChg>
        <pc:picChg chg="del">
          <ac:chgData name="Lenni Lobel" userId="38f762f444469328" providerId="LiveId" clId="{24A96B80-80E7-4EBD-88FB-318AFD6C44A5}" dt="2019-10-19T14:59:31.619" v="352" actId="478"/>
          <ac:picMkLst>
            <pc:docMk/>
            <pc:sldMk cId="212968568" sldId="994"/>
            <ac:picMk id="5" creationId="{944AE073-ABA6-4317-81EA-EBBD94341383}"/>
          </ac:picMkLst>
        </pc:picChg>
        <pc:picChg chg="add del">
          <ac:chgData name="Lenni Lobel" userId="38f762f444469328" providerId="LiveId" clId="{24A96B80-80E7-4EBD-88FB-318AFD6C44A5}" dt="2019-10-19T15:00:06.527" v="362" actId="478"/>
          <ac:picMkLst>
            <pc:docMk/>
            <pc:sldMk cId="212968568" sldId="994"/>
            <ac:picMk id="10" creationId="{3493C94E-3B18-420F-8E46-BC6291035332}"/>
          </ac:picMkLst>
        </pc:picChg>
        <pc:picChg chg="add del">
          <ac:chgData name="Lenni Lobel" userId="38f762f444469328" providerId="LiveId" clId="{24A96B80-80E7-4EBD-88FB-318AFD6C44A5}" dt="2019-10-19T15:00:13.737" v="364" actId="478"/>
          <ac:picMkLst>
            <pc:docMk/>
            <pc:sldMk cId="212968568" sldId="994"/>
            <ac:picMk id="11" creationId="{7C5CDE23-9D20-48EC-A40F-EDE2CD1CBED1}"/>
          </ac:picMkLst>
        </pc:picChg>
        <pc:picChg chg="add del">
          <ac:chgData name="Lenni Lobel" userId="38f762f444469328" providerId="LiveId" clId="{24A96B80-80E7-4EBD-88FB-318AFD6C44A5}" dt="2019-10-19T15:00:26.669" v="366" actId="478"/>
          <ac:picMkLst>
            <pc:docMk/>
            <pc:sldMk cId="212968568" sldId="994"/>
            <ac:picMk id="12" creationId="{92D00E34-04F3-41C4-AECF-C0142B8F114F}"/>
          </ac:picMkLst>
        </pc:picChg>
        <pc:picChg chg="add del">
          <ac:chgData name="Lenni Lobel" userId="38f762f444469328" providerId="LiveId" clId="{24A96B80-80E7-4EBD-88FB-318AFD6C44A5}" dt="2019-10-19T15:00:46.864" v="370"/>
          <ac:picMkLst>
            <pc:docMk/>
            <pc:sldMk cId="212968568" sldId="994"/>
            <ac:picMk id="13" creationId="{E26B13EF-3831-4B40-BD37-6BF2AECFACBA}"/>
          </ac:picMkLst>
        </pc:picChg>
      </pc:sldChg>
      <pc:sldChg chg="add del">
        <pc:chgData name="Lenni Lobel" userId="38f762f444469328" providerId="LiveId" clId="{24A96B80-80E7-4EBD-88FB-318AFD6C44A5}" dt="2019-10-19T13:57:19.763" v="86"/>
        <pc:sldMkLst>
          <pc:docMk/>
          <pc:sldMk cId="3926718541" sldId="996"/>
        </pc:sldMkLst>
      </pc:sldChg>
      <pc:sldChg chg="add del">
        <pc:chgData name="Lenni Lobel" userId="38f762f444469328" providerId="LiveId" clId="{24A96B80-80E7-4EBD-88FB-318AFD6C44A5}" dt="2019-10-19T15:15:18.704" v="543" actId="2696"/>
        <pc:sldMkLst>
          <pc:docMk/>
          <pc:sldMk cId="2488180560" sldId="997"/>
        </pc:sldMkLst>
      </pc:sldChg>
      <pc:sldChg chg="add del">
        <pc:chgData name="Lenni Lobel" userId="38f762f444469328" providerId="LiveId" clId="{24A96B80-80E7-4EBD-88FB-318AFD6C44A5}" dt="2019-10-19T13:57:19.763" v="86"/>
        <pc:sldMkLst>
          <pc:docMk/>
          <pc:sldMk cId="2685986234" sldId="1000"/>
        </pc:sldMkLst>
      </pc:sldChg>
      <pc:sldChg chg="add del">
        <pc:chgData name="Lenni Lobel" userId="38f762f444469328" providerId="LiveId" clId="{24A96B80-80E7-4EBD-88FB-318AFD6C44A5}" dt="2019-10-19T13:57:19.763" v="86"/>
        <pc:sldMkLst>
          <pc:docMk/>
          <pc:sldMk cId="564730472" sldId="1009"/>
        </pc:sldMkLst>
      </pc:sldChg>
      <pc:sldChg chg="add del">
        <pc:chgData name="Lenni Lobel" userId="38f762f444469328" providerId="LiveId" clId="{24A96B80-80E7-4EBD-88FB-318AFD6C44A5}" dt="2019-10-19T13:57:19.763" v="86"/>
        <pc:sldMkLst>
          <pc:docMk/>
          <pc:sldMk cId="1578133021" sldId="1014"/>
        </pc:sldMkLst>
      </pc:sldChg>
      <pc:sldChg chg="modSp add del">
        <pc:chgData name="Lenni Lobel" userId="38f762f444469328" providerId="LiveId" clId="{24A96B80-80E7-4EBD-88FB-318AFD6C44A5}" dt="2019-10-19T16:14:33.275" v="723" actId="2696"/>
        <pc:sldMkLst>
          <pc:docMk/>
          <pc:sldMk cId="2031761620" sldId="1015"/>
        </pc:sldMkLst>
        <pc:spChg chg="mod">
          <ac:chgData name="Lenni Lobel" userId="38f762f444469328" providerId="LiveId" clId="{24A96B80-80E7-4EBD-88FB-318AFD6C44A5}" dt="2019-10-19T16:14:11.309" v="694" actId="27636"/>
          <ac:spMkLst>
            <pc:docMk/>
            <pc:sldMk cId="2031761620" sldId="1015"/>
            <ac:spMk id="3" creationId="{0B13D300-4EB8-4547-BC76-1E0D45671513}"/>
          </ac:spMkLst>
        </pc:spChg>
      </pc:sldChg>
      <pc:sldChg chg="add del">
        <pc:chgData name="Lenni Lobel" userId="38f762f444469328" providerId="LiveId" clId="{24A96B80-80E7-4EBD-88FB-318AFD6C44A5}" dt="2019-10-19T13:57:19.763" v="86"/>
        <pc:sldMkLst>
          <pc:docMk/>
          <pc:sldMk cId="288765642" sldId="1016"/>
        </pc:sldMkLst>
      </pc:sldChg>
      <pc:sldChg chg="add">
        <pc:chgData name="Lenni Lobel" userId="38f762f444469328" providerId="LiveId" clId="{24A96B80-80E7-4EBD-88FB-318AFD6C44A5}" dt="2019-10-19T13:57:19.763" v="86"/>
        <pc:sldMkLst>
          <pc:docMk/>
          <pc:sldMk cId="3339365685" sldId="1099"/>
        </pc:sldMkLst>
      </pc:sldChg>
      <pc:sldChg chg="add del">
        <pc:chgData name="Lenni Lobel" userId="38f762f444469328" providerId="LiveId" clId="{24A96B80-80E7-4EBD-88FB-318AFD6C44A5}" dt="2019-10-19T14:10:26.897" v="152" actId="2696"/>
        <pc:sldMkLst>
          <pc:docMk/>
          <pc:sldMk cId="677947642" sldId="1100"/>
        </pc:sldMkLst>
      </pc:sldChg>
      <pc:sldChg chg="addSp delSp add">
        <pc:chgData name="Lenni Lobel" userId="38f762f444469328" providerId="LiveId" clId="{24A96B80-80E7-4EBD-88FB-318AFD6C44A5}" dt="2019-10-19T14:18:15.199" v="213"/>
        <pc:sldMkLst>
          <pc:docMk/>
          <pc:sldMk cId="1332854340" sldId="1100"/>
        </pc:sldMkLst>
        <pc:picChg chg="del">
          <ac:chgData name="Lenni Lobel" userId="38f762f444469328" providerId="LiveId" clId="{24A96B80-80E7-4EBD-88FB-318AFD6C44A5}" dt="2019-10-19T14:16:54.233" v="201" actId="478"/>
          <ac:picMkLst>
            <pc:docMk/>
            <pc:sldMk cId="1332854340" sldId="1100"/>
            <ac:picMk id="2" creationId="{03961646-032D-46A4-9F3E-FC495996347D}"/>
          </ac:picMkLst>
        </pc:picChg>
        <pc:picChg chg="add">
          <ac:chgData name="Lenni Lobel" userId="38f762f444469328" providerId="LiveId" clId="{24A96B80-80E7-4EBD-88FB-318AFD6C44A5}" dt="2019-10-19T14:18:15.199" v="213"/>
          <ac:picMkLst>
            <pc:docMk/>
            <pc:sldMk cId="1332854340" sldId="1100"/>
            <ac:picMk id="3" creationId="{5CF67FA7-04E1-4DCA-8D4C-0CECA97B4738}"/>
          </ac:picMkLst>
        </pc:picChg>
      </pc:sldChg>
      <pc:sldChg chg="add del">
        <pc:chgData name="Lenni Lobel" userId="38f762f444469328" providerId="LiveId" clId="{24A96B80-80E7-4EBD-88FB-318AFD6C44A5}" dt="2019-10-19T14:13:47.840" v="172" actId="2696"/>
        <pc:sldMkLst>
          <pc:docMk/>
          <pc:sldMk cId="3409971762" sldId="1100"/>
        </pc:sldMkLst>
      </pc:sldChg>
      <pc:sldChg chg="add del">
        <pc:chgData name="Lenni Lobel" userId="38f762f444469328" providerId="LiveId" clId="{24A96B80-80E7-4EBD-88FB-318AFD6C44A5}" dt="2019-10-19T14:09:20.151" v="117" actId="2696"/>
        <pc:sldMkLst>
          <pc:docMk/>
          <pc:sldMk cId="3525816466" sldId="1100"/>
        </pc:sldMkLst>
      </pc:sldChg>
      <pc:sldChg chg="addSp add del">
        <pc:chgData name="Lenni Lobel" userId="38f762f444469328" providerId="LiveId" clId="{24A96B80-80E7-4EBD-88FB-318AFD6C44A5}" dt="2019-10-19T14:16:32.206" v="195" actId="2696"/>
        <pc:sldMkLst>
          <pc:docMk/>
          <pc:sldMk cId="4041585779" sldId="1100"/>
        </pc:sldMkLst>
        <pc:picChg chg="add">
          <ac:chgData name="Lenni Lobel" userId="38f762f444469328" providerId="LiveId" clId="{24A96B80-80E7-4EBD-88FB-318AFD6C44A5}" dt="2019-10-19T14:14:08.286" v="174"/>
          <ac:picMkLst>
            <pc:docMk/>
            <pc:sldMk cId="4041585779" sldId="1100"/>
            <ac:picMk id="4" creationId="{A28532ED-9957-4A7B-98E6-59050165D465}"/>
          </ac:picMkLst>
        </pc:picChg>
      </pc:sldChg>
      <pc:sldChg chg="addSp add ord">
        <pc:chgData name="Lenni Lobel" userId="38f762f444469328" providerId="LiveId" clId="{24A96B80-80E7-4EBD-88FB-318AFD6C44A5}" dt="2019-10-19T14:18:32.458" v="215"/>
        <pc:sldMkLst>
          <pc:docMk/>
          <pc:sldMk cId="648437132" sldId="1101"/>
        </pc:sldMkLst>
        <pc:picChg chg="add">
          <ac:chgData name="Lenni Lobel" userId="38f762f444469328" providerId="LiveId" clId="{24A96B80-80E7-4EBD-88FB-318AFD6C44A5}" dt="2019-10-19T14:17:10.613" v="207"/>
          <ac:picMkLst>
            <pc:docMk/>
            <pc:sldMk cId="648437132" sldId="1101"/>
            <ac:picMk id="2" creationId="{790FEED0-B5CA-40E2-8B95-00524427A74B}"/>
          </ac:picMkLst>
        </pc:picChg>
      </pc:sldChg>
      <pc:sldChg chg="add del">
        <pc:chgData name="Lenni Lobel" userId="38f762f444469328" providerId="LiveId" clId="{24A96B80-80E7-4EBD-88FB-318AFD6C44A5}" dt="2019-10-19T14:16:32.182" v="194" actId="2696"/>
        <pc:sldMkLst>
          <pc:docMk/>
          <pc:sldMk cId="684141912" sldId="1101"/>
        </pc:sldMkLst>
      </pc:sldChg>
      <pc:sldChg chg="add del">
        <pc:chgData name="Lenni Lobel" userId="38f762f444469328" providerId="LiveId" clId="{24A96B80-80E7-4EBD-88FB-318AFD6C44A5}" dt="2019-10-19T14:16:51.901" v="200"/>
        <pc:sldMkLst>
          <pc:docMk/>
          <pc:sldMk cId="921933996" sldId="1101"/>
        </pc:sldMkLst>
      </pc:sldChg>
      <pc:sldChg chg="add del">
        <pc:chgData name="Lenni Lobel" userId="38f762f444469328" providerId="LiveId" clId="{24A96B80-80E7-4EBD-88FB-318AFD6C44A5}" dt="2019-10-19T14:20:35.334" v="219" actId="2696"/>
        <pc:sldMkLst>
          <pc:docMk/>
          <pc:sldMk cId="923320551" sldId="1102"/>
        </pc:sldMkLst>
      </pc:sldChg>
      <pc:sldChg chg="add del">
        <pc:chgData name="Lenni Lobel" userId="38f762f444469328" providerId="LiveId" clId="{24A96B80-80E7-4EBD-88FB-318AFD6C44A5}" dt="2019-10-19T14:16:51.315" v="199"/>
        <pc:sldMkLst>
          <pc:docMk/>
          <pc:sldMk cId="1693172717" sldId="1102"/>
        </pc:sldMkLst>
      </pc:sldChg>
      <pc:sldChg chg="add del">
        <pc:chgData name="Lenni Lobel" userId="38f762f444469328" providerId="LiveId" clId="{24A96B80-80E7-4EBD-88FB-318AFD6C44A5}" dt="2019-10-19T14:20:35.334" v="220" actId="2696"/>
        <pc:sldMkLst>
          <pc:docMk/>
          <pc:sldMk cId="1341746756" sldId="1103"/>
        </pc:sldMkLst>
      </pc:sldChg>
      <pc:sldChg chg="add del">
        <pc:chgData name="Lenni Lobel" userId="38f762f444469328" providerId="LiveId" clId="{24A96B80-80E7-4EBD-88FB-318AFD6C44A5}" dt="2019-10-19T14:20:35.319" v="218" actId="2696"/>
        <pc:sldMkLst>
          <pc:docMk/>
          <pc:sldMk cId="488956847" sldId="1104"/>
        </pc:sldMkLst>
      </pc:sldChg>
      <pc:sldChg chg="addSp add">
        <pc:chgData name="Lenni Lobel" userId="38f762f444469328" providerId="LiveId" clId="{24A96B80-80E7-4EBD-88FB-318AFD6C44A5}" dt="2019-10-19T14:20:21.078" v="216"/>
        <pc:sldMkLst>
          <pc:docMk/>
          <pc:sldMk cId="2128110240" sldId="1105"/>
        </pc:sldMkLst>
        <pc:picChg chg="add">
          <ac:chgData name="Lenni Lobel" userId="38f762f444469328" providerId="LiveId" clId="{24A96B80-80E7-4EBD-88FB-318AFD6C44A5}" dt="2019-10-19T14:20:21.078" v="216"/>
          <ac:picMkLst>
            <pc:docMk/>
            <pc:sldMk cId="2128110240" sldId="1105"/>
            <ac:picMk id="2" creationId="{8A6F5A06-F045-4B2D-AF69-914D00E979D0}"/>
          </ac:picMkLst>
        </pc:picChg>
      </pc:sldChg>
      <pc:sldChg chg="addSp delSp modSp add">
        <pc:chgData name="Lenni Lobel" userId="38f762f444469328" providerId="LiveId" clId="{24A96B80-80E7-4EBD-88FB-318AFD6C44A5}" dt="2019-10-19T15:18:57.563" v="544" actId="1035"/>
        <pc:sldMkLst>
          <pc:docMk/>
          <pc:sldMk cId="2495280536" sldId="1106"/>
        </pc:sldMkLst>
        <pc:spChg chg="mod">
          <ac:chgData name="Lenni Lobel" userId="38f762f444469328" providerId="LiveId" clId="{24A96B80-80E7-4EBD-88FB-318AFD6C44A5}" dt="2019-10-19T15:18:57.563" v="544" actId="1035"/>
          <ac:spMkLst>
            <pc:docMk/>
            <pc:sldMk cId="2495280536" sldId="1106"/>
            <ac:spMk id="3" creationId="{CAC74B23-AE41-4550-89CD-D307C14E7ED2}"/>
          </ac:spMkLst>
        </pc:spChg>
        <pc:picChg chg="del">
          <ac:chgData name="Lenni Lobel" userId="38f762f444469328" providerId="LiveId" clId="{24A96B80-80E7-4EBD-88FB-318AFD6C44A5}" dt="2019-10-19T14:17:41.200" v="209" actId="478"/>
          <ac:picMkLst>
            <pc:docMk/>
            <pc:sldMk cId="2495280536" sldId="1106"/>
            <ac:picMk id="2" creationId="{A6ED517E-6A48-4957-B83F-2639BB31CDAF}"/>
          </ac:picMkLst>
        </pc:picChg>
        <pc:picChg chg="add ord">
          <ac:chgData name="Lenni Lobel" userId="38f762f444469328" providerId="LiveId" clId="{24A96B80-80E7-4EBD-88FB-318AFD6C44A5}" dt="2019-10-19T14:17:44.184" v="211" actId="167"/>
          <ac:picMkLst>
            <pc:docMk/>
            <pc:sldMk cId="2495280536" sldId="1106"/>
            <ac:picMk id="4" creationId="{48412541-72F9-42F3-AD08-9AAD9546566C}"/>
          </ac:picMkLst>
        </pc:picChg>
      </pc:sldChg>
      <pc:sldChg chg="addSp delSp modSp add del delAnim">
        <pc:chgData name="Lenni Lobel" userId="38f762f444469328" providerId="LiveId" clId="{24A96B80-80E7-4EBD-88FB-318AFD6C44A5}" dt="2019-10-19T14:40:19.430" v="276" actId="2696"/>
        <pc:sldMkLst>
          <pc:docMk/>
          <pc:sldMk cId="1461053144" sldId="1107"/>
        </pc:sldMkLst>
        <pc:spChg chg="del mod">
          <ac:chgData name="Lenni Lobel" userId="38f762f444469328" providerId="LiveId" clId="{24A96B80-80E7-4EBD-88FB-318AFD6C44A5}" dt="2019-10-19T14:38:24.591" v="265" actId="478"/>
          <ac:spMkLst>
            <pc:docMk/>
            <pc:sldMk cId="1461053144" sldId="1107"/>
            <ac:spMk id="8" creationId="{71D51636-B38A-437E-B6FE-98A264741CA5}"/>
          </ac:spMkLst>
        </pc:spChg>
        <pc:picChg chg="add del">
          <ac:chgData name="Lenni Lobel" userId="38f762f444469328" providerId="LiveId" clId="{24A96B80-80E7-4EBD-88FB-318AFD6C44A5}" dt="2019-10-19T14:34:23.865" v="244"/>
          <ac:picMkLst>
            <pc:docMk/>
            <pc:sldMk cId="1461053144" sldId="1107"/>
            <ac:picMk id="3" creationId="{326ADB95-AE30-4C28-BF87-BC856B281DE7}"/>
          </ac:picMkLst>
        </pc:picChg>
        <pc:picChg chg="add del">
          <ac:chgData name="Lenni Lobel" userId="38f762f444469328" providerId="LiveId" clId="{24A96B80-80E7-4EBD-88FB-318AFD6C44A5}" dt="2019-10-19T14:34:35.496" v="246"/>
          <ac:picMkLst>
            <pc:docMk/>
            <pc:sldMk cId="1461053144" sldId="1107"/>
            <ac:picMk id="4" creationId="{106BB621-019E-44EE-92BA-EF5575686808}"/>
          </ac:picMkLst>
        </pc:picChg>
        <pc:picChg chg="add del mod">
          <ac:chgData name="Lenni Lobel" userId="38f762f444469328" providerId="LiveId" clId="{24A96B80-80E7-4EBD-88FB-318AFD6C44A5}" dt="2019-10-19T14:34:49.320" v="249" actId="478"/>
          <ac:picMkLst>
            <pc:docMk/>
            <pc:sldMk cId="1461053144" sldId="1107"/>
            <ac:picMk id="5" creationId="{6BE07D56-AA3E-4157-957A-9F876812F78A}"/>
          </ac:picMkLst>
        </pc:picChg>
        <pc:picChg chg="add del mod ord">
          <ac:chgData name="Lenni Lobel" userId="38f762f444469328" providerId="LiveId" clId="{24A96B80-80E7-4EBD-88FB-318AFD6C44A5}" dt="2019-10-19T14:38:21.547" v="264" actId="478"/>
          <ac:picMkLst>
            <pc:docMk/>
            <pc:sldMk cId="1461053144" sldId="1107"/>
            <ac:picMk id="6" creationId="{05395F72-A21D-465D-9743-5A80F3CC85FA}"/>
          </ac:picMkLst>
        </pc:picChg>
        <pc:picChg chg="del">
          <ac:chgData name="Lenni Lobel" userId="38f762f444469328" providerId="LiveId" clId="{24A96B80-80E7-4EBD-88FB-318AFD6C44A5}" dt="2019-10-19T14:31:35.344" v="239" actId="478"/>
          <ac:picMkLst>
            <pc:docMk/>
            <pc:sldMk cId="1461053144" sldId="1107"/>
            <ac:picMk id="7" creationId="{378D38E7-D31B-4EE9-A612-DAC7B593A467}"/>
          </ac:picMkLst>
        </pc:picChg>
        <pc:picChg chg="add mod">
          <ac:chgData name="Lenni Lobel" userId="38f762f444469328" providerId="LiveId" clId="{24A96B80-80E7-4EBD-88FB-318AFD6C44A5}" dt="2019-10-19T14:38:43.151" v="267" actId="1076"/>
          <ac:picMkLst>
            <pc:docMk/>
            <pc:sldMk cId="1461053144" sldId="1107"/>
            <ac:picMk id="9" creationId="{5B48D112-6831-44E1-BDD7-2C6135342D6A}"/>
          </ac:picMkLst>
        </pc:picChg>
      </pc:sldChg>
      <pc:sldChg chg="add del">
        <pc:chgData name="Lenni Lobel" userId="38f762f444469328" providerId="LiveId" clId="{24A96B80-80E7-4EBD-88FB-318AFD6C44A5}" dt="2019-10-19T14:27:43.987" v="233" actId="2696"/>
        <pc:sldMkLst>
          <pc:docMk/>
          <pc:sldMk cId="3678737277" sldId="1107"/>
        </pc:sldMkLst>
      </pc:sldChg>
      <pc:sldChg chg="delSp add del">
        <pc:chgData name="Lenni Lobel" userId="38f762f444469328" providerId="LiveId" clId="{24A96B80-80E7-4EBD-88FB-318AFD6C44A5}" dt="2019-10-19T14:43:33.568" v="307" actId="2696"/>
        <pc:sldMkLst>
          <pc:docMk/>
          <pc:sldMk cId="3035130884" sldId="1108"/>
        </pc:sldMkLst>
        <pc:picChg chg="del">
          <ac:chgData name="Lenni Lobel" userId="38f762f444469328" providerId="LiveId" clId="{24A96B80-80E7-4EBD-88FB-318AFD6C44A5}" dt="2019-10-19T14:31:40.593" v="240" actId="478"/>
          <ac:picMkLst>
            <pc:docMk/>
            <pc:sldMk cId="3035130884" sldId="1108"/>
            <ac:picMk id="5" creationId="{36D9EABA-1F54-4EEC-8B68-DB24171C946B}"/>
          </ac:picMkLst>
        </pc:picChg>
      </pc:sldChg>
      <pc:sldChg chg="delSp add del">
        <pc:chgData name="Lenni Lobel" userId="38f762f444469328" providerId="LiveId" clId="{24A96B80-80E7-4EBD-88FB-318AFD6C44A5}" dt="2019-10-19T14:47:04.773" v="331" actId="2696"/>
        <pc:sldMkLst>
          <pc:docMk/>
          <pc:sldMk cId="2850780713" sldId="1109"/>
        </pc:sldMkLst>
        <pc:picChg chg="del">
          <ac:chgData name="Lenni Lobel" userId="38f762f444469328" providerId="LiveId" clId="{24A96B80-80E7-4EBD-88FB-318AFD6C44A5}" dt="2019-10-19T14:31:49.980" v="241" actId="478"/>
          <ac:picMkLst>
            <pc:docMk/>
            <pc:sldMk cId="2850780713" sldId="1109"/>
            <ac:picMk id="2" creationId="{67D65AFE-C7D0-4EEE-8128-8A57B3435D06}"/>
          </ac:picMkLst>
        </pc:picChg>
        <pc:picChg chg="del">
          <ac:chgData name="Lenni Lobel" userId="38f762f444469328" providerId="LiveId" clId="{24A96B80-80E7-4EBD-88FB-318AFD6C44A5}" dt="2019-10-19T14:31:54.168" v="242" actId="478"/>
          <ac:picMkLst>
            <pc:docMk/>
            <pc:sldMk cId="2850780713" sldId="1109"/>
            <ac:picMk id="3" creationId="{6A262C29-6770-4E93-B8BF-E1F34F364A8D}"/>
          </ac:picMkLst>
        </pc:picChg>
      </pc:sldChg>
      <pc:sldChg chg="addSp delSp modSp add">
        <pc:chgData name="Lenni Lobel" userId="38f762f444469328" providerId="LiveId" clId="{24A96B80-80E7-4EBD-88FB-318AFD6C44A5}" dt="2019-10-19T14:40:52.890" v="289" actId="1038"/>
        <pc:sldMkLst>
          <pc:docMk/>
          <pc:sldMk cId="2322725245" sldId="1110"/>
        </pc:sldMkLst>
        <pc:spChg chg="mod">
          <ac:chgData name="Lenni Lobel" userId="38f762f444469328" providerId="LiveId" clId="{24A96B80-80E7-4EBD-88FB-318AFD6C44A5}" dt="2019-10-19T14:40:52.890" v="289" actId="1038"/>
          <ac:spMkLst>
            <pc:docMk/>
            <pc:sldMk cId="2322725245" sldId="1110"/>
            <ac:spMk id="8" creationId="{71D51636-B38A-437E-B6FE-98A264741CA5}"/>
          </ac:spMkLst>
        </pc:spChg>
        <pc:picChg chg="add mod ord">
          <ac:chgData name="Lenni Lobel" userId="38f762f444469328" providerId="LiveId" clId="{24A96B80-80E7-4EBD-88FB-318AFD6C44A5}" dt="2019-10-19T14:40:48.449" v="283" actId="1076"/>
          <ac:picMkLst>
            <pc:docMk/>
            <pc:sldMk cId="2322725245" sldId="1110"/>
            <ac:picMk id="3" creationId="{3FB5ECFD-9396-4F4C-A827-0A272215268E}"/>
          </ac:picMkLst>
        </pc:picChg>
        <pc:picChg chg="del">
          <ac:chgData name="Lenni Lobel" userId="38f762f444469328" providerId="LiveId" clId="{24A96B80-80E7-4EBD-88FB-318AFD6C44A5}" dt="2019-10-19T14:40:40.497" v="278" actId="478"/>
          <ac:picMkLst>
            <pc:docMk/>
            <pc:sldMk cId="2322725245" sldId="1110"/>
            <ac:picMk id="6" creationId="{05395F72-A21D-465D-9743-5A80F3CC85FA}"/>
          </ac:picMkLst>
        </pc:picChg>
      </pc:sldChg>
      <pc:sldChg chg="addSp delSp modSp add del">
        <pc:chgData name="Lenni Lobel" userId="38f762f444469328" providerId="LiveId" clId="{24A96B80-80E7-4EBD-88FB-318AFD6C44A5}" dt="2019-10-19T14:40:21.297" v="277" actId="2696"/>
        <pc:sldMkLst>
          <pc:docMk/>
          <pc:sldMk cId="1142434243" sldId="1111"/>
        </pc:sldMkLst>
        <pc:picChg chg="add del mod">
          <ac:chgData name="Lenni Lobel" userId="38f762f444469328" providerId="LiveId" clId="{24A96B80-80E7-4EBD-88FB-318AFD6C44A5}" dt="2019-10-19T14:39:24.011" v="272"/>
          <ac:picMkLst>
            <pc:docMk/>
            <pc:sldMk cId="1142434243" sldId="1111"/>
            <ac:picMk id="3" creationId="{D0470059-1D60-4250-A482-0FA9AADDC25A}"/>
          </ac:picMkLst>
        </pc:picChg>
        <pc:picChg chg="add del mod">
          <ac:chgData name="Lenni Lobel" userId="38f762f444469328" providerId="LiveId" clId="{24A96B80-80E7-4EBD-88FB-318AFD6C44A5}" dt="2019-10-19T14:39:59.308" v="275" actId="478"/>
          <ac:picMkLst>
            <pc:docMk/>
            <pc:sldMk cId="1142434243" sldId="1111"/>
            <ac:picMk id="4" creationId="{149C9EAA-7B1C-4612-A2E7-B443DFD30B34}"/>
          </ac:picMkLst>
        </pc:picChg>
      </pc:sldChg>
      <pc:sldChg chg="addSp delSp modSp add ord delAnim">
        <pc:chgData name="Lenni Lobel" userId="38f762f444469328" providerId="LiveId" clId="{24A96B80-80E7-4EBD-88FB-318AFD6C44A5}" dt="2019-10-19T14:46:28.688" v="325" actId="1076"/>
        <pc:sldMkLst>
          <pc:docMk/>
          <pc:sldMk cId="1165453814" sldId="1111"/>
        </pc:sldMkLst>
        <pc:spChg chg="del">
          <ac:chgData name="Lenni Lobel" userId="38f762f444469328" providerId="LiveId" clId="{24A96B80-80E7-4EBD-88FB-318AFD6C44A5}" dt="2019-10-19T14:43:36.515" v="308" actId="478"/>
          <ac:spMkLst>
            <pc:docMk/>
            <pc:sldMk cId="1165453814" sldId="1111"/>
            <ac:spMk id="8" creationId="{71D51636-B38A-437E-B6FE-98A264741CA5}"/>
          </ac:spMkLst>
        </pc:spChg>
        <pc:picChg chg="add del mod">
          <ac:chgData name="Lenni Lobel" userId="38f762f444469328" providerId="LiveId" clId="{24A96B80-80E7-4EBD-88FB-318AFD6C44A5}" dt="2019-10-19T14:46:26.453" v="324" actId="478"/>
          <ac:picMkLst>
            <pc:docMk/>
            <pc:sldMk cId="1165453814" sldId="1111"/>
            <ac:picMk id="4" creationId="{DE846BA4-192C-4DB4-9929-6408E40DCF84}"/>
          </ac:picMkLst>
        </pc:picChg>
        <pc:picChg chg="add mod">
          <ac:chgData name="Lenni Lobel" userId="38f762f444469328" providerId="LiveId" clId="{24A96B80-80E7-4EBD-88FB-318AFD6C44A5}" dt="2019-10-19T14:46:28.688" v="325" actId="1076"/>
          <ac:picMkLst>
            <pc:docMk/>
            <pc:sldMk cId="1165453814" sldId="1111"/>
            <ac:picMk id="5" creationId="{2A2F8226-DAC6-44C9-A754-4A8982640125}"/>
          </ac:picMkLst>
        </pc:picChg>
      </pc:sldChg>
      <pc:sldChg chg="addSp delSp modSp add del delAnim">
        <pc:chgData name="Lenni Lobel" userId="38f762f444469328" providerId="LiveId" clId="{24A96B80-80E7-4EBD-88FB-318AFD6C44A5}" dt="2019-10-19T14:43:21.604" v="304" actId="2696"/>
        <pc:sldMkLst>
          <pc:docMk/>
          <pc:sldMk cId="3608136083" sldId="1111"/>
        </pc:sldMkLst>
        <pc:spChg chg="del">
          <ac:chgData name="Lenni Lobel" userId="38f762f444469328" providerId="LiveId" clId="{24A96B80-80E7-4EBD-88FB-318AFD6C44A5}" dt="2019-10-19T14:41:17.418" v="291" actId="478"/>
          <ac:spMkLst>
            <pc:docMk/>
            <pc:sldMk cId="3608136083" sldId="1111"/>
            <ac:spMk id="8" creationId="{71D51636-B38A-437E-B6FE-98A264741CA5}"/>
          </ac:spMkLst>
        </pc:spChg>
        <pc:picChg chg="add del mod">
          <ac:chgData name="Lenni Lobel" userId="38f762f444469328" providerId="LiveId" clId="{24A96B80-80E7-4EBD-88FB-318AFD6C44A5}" dt="2019-10-19T14:43:00.544" v="302" actId="478"/>
          <ac:picMkLst>
            <pc:docMk/>
            <pc:sldMk cId="3608136083" sldId="1111"/>
            <ac:picMk id="4" creationId="{4DFF4ACC-5295-47BC-A3F0-7B4877383427}"/>
          </ac:picMkLst>
        </pc:picChg>
      </pc:sldChg>
      <pc:sldChg chg="addSp delSp modSp add">
        <pc:chgData name="Lenni Lobel" userId="38f762f444469328" providerId="LiveId" clId="{24A96B80-80E7-4EBD-88FB-318AFD6C44A5}" dt="2019-10-19T14:46:58.672" v="329" actId="1076"/>
        <pc:sldMkLst>
          <pc:docMk/>
          <pc:sldMk cId="386824148" sldId="1112"/>
        </pc:sldMkLst>
        <pc:picChg chg="add mod">
          <ac:chgData name="Lenni Lobel" userId="38f762f444469328" providerId="LiveId" clId="{24A96B80-80E7-4EBD-88FB-318AFD6C44A5}" dt="2019-10-19T14:46:58.672" v="329" actId="1076"/>
          <ac:picMkLst>
            <pc:docMk/>
            <pc:sldMk cId="386824148" sldId="1112"/>
            <ac:picMk id="4" creationId="{D8A472AC-79E9-4553-8B3C-D12FFBA5CD87}"/>
          </ac:picMkLst>
        </pc:picChg>
        <pc:picChg chg="del">
          <ac:chgData name="Lenni Lobel" userId="38f762f444469328" providerId="LiveId" clId="{24A96B80-80E7-4EBD-88FB-318AFD6C44A5}" dt="2019-10-19T14:46:53.290" v="327" actId="478"/>
          <ac:picMkLst>
            <pc:docMk/>
            <pc:sldMk cId="386824148" sldId="1112"/>
            <ac:picMk id="5" creationId="{2A2F8226-DAC6-44C9-A754-4A8982640125}"/>
          </ac:picMkLst>
        </pc:picChg>
      </pc:sldChg>
      <pc:sldChg chg="modSp add modAnim">
        <pc:chgData name="Lenni Lobel" userId="38f762f444469328" providerId="LiveId" clId="{24A96B80-80E7-4EBD-88FB-318AFD6C44A5}" dt="2019-10-19T14:52:31.995" v="349" actId="14100"/>
        <pc:sldMkLst>
          <pc:docMk/>
          <pc:sldMk cId="3679824606" sldId="1113"/>
        </pc:sldMkLst>
        <pc:spChg chg="mod">
          <ac:chgData name="Lenni Lobel" userId="38f762f444469328" providerId="LiveId" clId="{24A96B80-80E7-4EBD-88FB-318AFD6C44A5}" dt="2019-10-19T14:52:31.995" v="349" actId="14100"/>
          <ac:spMkLst>
            <pc:docMk/>
            <pc:sldMk cId="3679824606" sldId="1113"/>
            <ac:spMk id="3" creationId="{1BA4D1F2-A493-4203-9B5E-C33DD4EDAF8D}"/>
          </ac:spMkLst>
        </pc:spChg>
      </pc:sldChg>
      <pc:sldChg chg="addSp delSp modSp add delAnim modAnim">
        <pc:chgData name="Lenni Lobel" userId="38f762f444469328" providerId="LiveId" clId="{24A96B80-80E7-4EBD-88FB-318AFD6C44A5}" dt="2019-10-19T15:03:32.264" v="401"/>
        <pc:sldMkLst>
          <pc:docMk/>
          <pc:sldMk cId="2472861925" sldId="1114"/>
        </pc:sldMkLst>
        <pc:spChg chg="del">
          <ac:chgData name="Lenni Lobel" userId="38f762f444469328" providerId="LiveId" clId="{24A96B80-80E7-4EBD-88FB-318AFD6C44A5}" dt="2019-10-19T15:01:48.495" v="390" actId="478"/>
          <ac:spMkLst>
            <pc:docMk/>
            <pc:sldMk cId="2472861925" sldId="1114"/>
            <ac:spMk id="3" creationId="{8FE9BBD4-AC66-41E0-9E4B-A53EF1AB858F}"/>
          </ac:spMkLst>
        </pc:spChg>
        <pc:spChg chg="del">
          <ac:chgData name="Lenni Lobel" userId="38f762f444469328" providerId="LiveId" clId="{24A96B80-80E7-4EBD-88FB-318AFD6C44A5}" dt="2019-10-19T15:01:53.376" v="392" actId="478"/>
          <ac:spMkLst>
            <pc:docMk/>
            <pc:sldMk cId="2472861925" sldId="1114"/>
            <ac:spMk id="4" creationId="{CA0A5C45-DE4D-4410-80B8-30D83C1AACDA}"/>
          </ac:spMkLst>
        </pc:spChg>
        <pc:spChg chg="del">
          <ac:chgData name="Lenni Lobel" userId="38f762f444469328" providerId="LiveId" clId="{24A96B80-80E7-4EBD-88FB-318AFD6C44A5}" dt="2019-10-19T15:01:50.711" v="391" actId="478"/>
          <ac:spMkLst>
            <pc:docMk/>
            <pc:sldMk cId="2472861925" sldId="1114"/>
            <ac:spMk id="6" creationId="{A64D53A1-AF9A-4E2B-8BF3-FF64D613A5A7}"/>
          </ac:spMkLst>
        </pc:spChg>
        <pc:spChg chg="mod">
          <ac:chgData name="Lenni Lobel" userId="38f762f444469328" providerId="LiveId" clId="{24A96B80-80E7-4EBD-88FB-318AFD6C44A5}" dt="2019-10-19T15:01:18.464" v="381" actId="1036"/>
          <ac:spMkLst>
            <pc:docMk/>
            <pc:sldMk cId="2472861925" sldId="1114"/>
            <ac:spMk id="7" creationId="{FC615759-8156-453E-B5D9-2807496C3108}"/>
          </ac:spMkLst>
        </pc:spChg>
        <pc:spChg chg="mod">
          <ac:chgData name="Lenni Lobel" userId="38f762f444469328" providerId="LiveId" clId="{24A96B80-80E7-4EBD-88FB-318AFD6C44A5}" dt="2019-10-19T15:01:36.623" v="388" actId="1035"/>
          <ac:spMkLst>
            <pc:docMk/>
            <pc:sldMk cId="2472861925" sldId="1114"/>
            <ac:spMk id="8" creationId="{B20F4A94-A3F8-4BCA-B4EE-B945F9631B65}"/>
          </ac:spMkLst>
        </pc:spChg>
        <pc:spChg chg="del">
          <ac:chgData name="Lenni Lobel" userId="38f762f444469328" providerId="LiveId" clId="{24A96B80-80E7-4EBD-88FB-318AFD6C44A5}" dt="2019-10-19T15:01:42.135" v="389" actId="478"/>
          <ac:spMkLst>
            <pc:docMk/>
            <pc:sldMk cId="2472861925" sldId="1114"/>
            <ac:spMk id="9" creationId="{96376A2A-1418-43E3-8489-FBE549F3A177}"/>
          </ac:spMkLst>
        </pc:spChg>
        <pc:picChg chg="del">
          <ac:chgData name="Lenni Lobel" userId="38f762f444469328" providerId="LiveId" clId="{24A96B80-80E7-4EBD-88FB-318AFD6C44A5}" dt="2019-10-19T15:00:43.857" v="369" actId="478"/>
          <ac:picMkLst>
            <pc:docMk/>
            <pc:sldMk cId="2472861925" sldId="1114"/>
            <ac:picMk id="5" creationId="{944AE073-ABA6-4317-81EA-EBBD94341383}"/>
          </ac:picMkLst>
        </pc:picChg>
        <pc:picChg chg="add ord">
          <ac:chgData name="Lenni Lobel" userId="38f762f444469328" providerId="LiveId" clId="{24A96B80-80E7-4EBD-88FB-318AFD6C44A5}" dt="2019-10-19T15:00:59.313" v="373" actId="167"/>
          <ac:picMkLst>
            <pc:docMk/>
            <pc:sldMk cId="2472861925" sldId="1114"/>
            <ac:picMk id="10" creationId="{297F8A62-F541-4B2E-96C7-7FBFE71B08B6}"/>
          </ac:picMkLst>
        </pc:picChg>
      </pc:sldChg>
      <pc:sldChg chg="addSp delSp modSp add delAnim">
        <pc:chgData name="Lenni Lobel" userId="38f762f444469328" providerId="LiveId" clId="{24A96B80-80E7-4EBD-88FB-318AFD6C44A5}" dt="2019-10-19T15:05:31.568" v="424" actId="1035"/>
        <pc:sldMkLst>
          <pc:docMk/>
          <pc:sldMk cId="1910028625" sldId="1115"/>
        </pc:sldMkLst>
        <pc:spChg chg="del">
          <ac:chgData name="Lenni Lobel" userId="38f762f444469328" providerId="LiveId" clId="{24A96B80-80E7-4EBD-88FB-318AFD6C44A5}" dt="2019-10-19T15:05:09.798" v="410" actId="478"/>
          <ac:spMkLst>
            <pc:docMk/>
            <pc:sldMk cId="1910028625" sldId="1115"/>
            <ac:spMk id="3" creationId="{8FE9BBD4-AC66-41E0-9E4B-A53EF1AB858F}"/>
          </ac:spMkLst>
        </pc:spChg>
        <pc:spChg chg="del">
          <ac:chgData name="Lenni Lobel" userId="38f762f444469328" providerId="LiveId" clId="{24A96B80-80E7-4EBD-88FB-318AFD6C44A5}" dt="2019-10-19T15:05:05.492" v="408" actId="478"/>
          <ac:spMkLst>
            <pc:docMk/>
            <pc:sldMk cId="1910028625" sldId="1115"/>
            <ac:spMk id="4" creationId="{CA0A5C45-DE4D-4410-80B8-30D83C1AACDA}"/>
          </ac:spMkLst>
        </pc:spChg>
        <pc:spChg chg="del">
          <ac:chgData name="Lenni Lobel" userId="38f762f444469328" providerId="LiveId" clId="{24A96B80-80E7-4EBD-88FB-318AFD6C44A5}" dt="2019-10-19T15:05:07.017" v="409" actId="478"/>
          <ac:spMkLst>
            <pc:docMk/>
            <pc:sldMk cId="1910028625" sldId="1115"/>
            <ac:spMk id="6" creationId="{A64D53A1-AF9A-4E2B-8BF3-FF64D613A5A7}"/>
          </ac:spMkLst>
        </pc:spChg>
        <pc:spChg chg="mod">
          <ac:chgData name="Lenni Lobel" userId="38f762f444469328" providerId="LiveId" clId="{24A96B80-80E7-4EBD-88FB-318AFD6C44A5}" dt="2019-10-19T15:05:31.568" v="424" actId="1035"/>
          <ac:spMkLst>
            <pc:docMk/>
            <pc:sldMk cId="1910028625" sldId="1115"/>
            <ac:spMk id="7" creationId="{FC615759-8156-453E-B5D9-2807496C3108}"/>
          </ac:spMkLst>
        </pc:spChg>
        <pc:spChg chg="del">
          <ac:chgData name="Lenni Lobel" userId="38f762f444469328" providerId="LiveId" clId="{24A96B80-80E7-4EBD-88FB-318AFD6C44A5}" dt="2019-10-19T15:05:12.839" v="412" actId="478"/>
          <ac:spMkLst>
            <pc:docMk/>
            <pc:sldMk cId="1910028625" sldId="1115"/>
            <ac:spMk id="8" creationId="{B20F4A94-A3F8-4BCA-B4EE-B945F9631B65}"/>
          </ac:spMkLst>
        </pc:spChg>
        <pc:spChg chg="del">
          <ac:chgData name="Lenni Lobel" userId="38f762f444469328" providerId="LiveId" clId="{24A96B80-80E7-4EBD-88FB-318AFD6C44A5}" dt="2019-10-19T15:05:11.193" v="411" actId="478"/>
          <ac:spMkLst>
            <pc:docMk/>
            <pc:sldMk cId="1910028625" sldId="1115"/>
            <ac:spMk id="9" creationId="{96376A2A-1418-43E3-8489-FBE549F3A177}"/>
          </ac:spMkLst>
        </pc:spChg>
        <pc:picChg chg="add mod ord">
          <ac:chgData name="Lenni Lobel" userId="38f762f444469328" providerId="LiveId" clId="{24A96B80-80E7-4EBD-88FB-318AFD6C44A5}" dt="2019-10-19T15:05:20.315" v="415" actId="1076"/>
          <ac:picMkLst>
            <pc:docMk/>
            <pc:sldMk cId="1910028625" sldId="1115"/>
            <ac:picMk id="2" creationId="{8CA4C7B6-50B8-44CF-B8DC-7DAD77C75053}"/>
          </ac:picMkLst>
        </pc:picChg>
        <pc:picChg chg="del">
          <ac:chgData name="Lenni Lobel" userId="38f762f444469328" providerId="LiveId" clId="{24A96B80-80E7-4EBD-88FB-318AFD6C44A5}" dt="2019-10-19T15:04:49.097" v="405" actId="478"/>
          <ac:picMkLst>
            <pc:docMk/>
            <pc:sldMk cId="1910028625" sldId="1115"/>
            <ac:picMk id="5" creationId="{944AE073-ABA6-4317-81EA-EBBD94341383}"/>
          </ac:picMkLst>
        </pc:picChg>
      </pc:sldChg>
      <pc:sldChg chg="addSp delSp modSp add delAnim modAnim">
        <pc:chgData name="Lenni Lobel" userId="38f762f444469328" providerId="LiveId" clId="{24A96B80-80E7-4EBD-88FB-318AFD6C44A5}" dt="2019-10-19T15:03:26.812" v="400"/>
        <pc:sldMkLst>
          <pc:docMk/>
          <pc:sldMk cId="4230683111" sldId="1116"/>
        </pc:sldMkLst>
        <pc:spChg chg="del">
          <ac:chgData name="Lenni Lobel" userId="38f762f444469328" providerId="LiveId" clId="{24A96B80-80E7-4EBD-88FB-318AFD6C44A5}" dt="2019-10-19T15:03:13.678" v="399" actId="478"/>
          <ac:spMkLst>
            <pc:docMk/>
            <pc:sldMk cId="4230683111" sldId="1116"/>
            <ac:spMk id="7" creationId="{FC615759-8156-453E-B5D9-2807496C3108}"/>
          </ac:spMkLst>
        </pc:spChg>
        <pc:picChg chg="add ord">
          <ac:chgData name="Lenni Lobel" userId="38f762f444469328" providerId="LiveId" clId="{24A96B80-80E7-4EBD-88FB-318AFD6C44A5}" dt="2019-10-19T15:03:08.128" v="398" actId="167"/>
          <ac:picMkLst>
            <pc:docMk/>
            <pc:sldMk cId="4230683111" sldId="1116"/>
            <ac:picMk id="2" creationId="{F51CF716-1FD4-45D6-9A4A-240EC0EA8F1F}"/>
          </ac:picMkLst>
        </pc:picChg>
        <pc:picChg chg="del">
          <ac:chgData name="Lenni Lobel" userId="38f762f444469328" providerId="LiveId" clId="{24A96B80-80E7-4EBD-88FB-318AFD6C44A5}" dt="2019-10-19T15:02:17.982" v="394" actId="478"/>
          <ac:picMkLst>
            <pc:docMk/>
            <pc:sldMk cId="4230683111" sldId="1116"/>
            <ac:picMk id="10" creationId="{297F8A62-F541-4B2E-96C7-7FBFE71B08B6}"/>
          </ac:picMkLst>
        </pc:picChg>
      </pc:sldChg>
      <pc:sldChg chg="add del">
        <pc:chgData name="Lenni Lobel" userId="38f762f444469328" providerId="LiveId" clId="{24A96B80-80E7-4EBD-88FB-318AFD6C44A5}" dt="2019-10-19T15:04:44.014" v="403" actId="2696"/>
        <pc:sldMkLst>
          <pc:docMk/>
          <pc:sldMk cId="317773673" sldId="1117"/>
        </pc:sldMkLst>
      </pc:sldChg>
      <pc:sldChg chg="add del">
        <pc:chgData name="Lenni Lobel" userId="38f762f444469328" providerId="LiveId" clId="{24A96B80-80E7-4EBD-88FB-318AFD6C44A5}" dt="2019-10-19T15:08:37.535" v="495" actId="2696"/>
        <pc:sldMkLst>
          <pc:docMk/>
          <pc:sldMk cId="2624415625" sldId="1117"/>
        </pc:sldMkLst>
      </pc:sldChg>
      <pc:sldChg chg="addSp delSp modSp add modNotesTx">
        <pc:chgData name="Lenni Lobel" userId="38f762f444469328" providerId="LiveId" clId="{24A96B80-80E7-4EBD-88FB-318AFD6C44A5}" dt="2019-10-19T15:08:26.473" v="494" actId="20577"/>
        <pc:sldMkLst>
          <pc:docMk/>
          <pc:sldMk cId="2680797997" sldId="1118"/>
        </pc:sldMkLst>
        <pc:spChg chg="mod">
          <ac:chgData name="Lenni Lobel" userId="38f762f444469328" providerId="LiveId" clId="{24A96B80-80E7-4EBD-88FB-318AFD6C44A5}" dt="2019-10-19T15:07:16.771" v="431" actId="14100"/>
          <ac:spMkLst>
            <pc:docMk/>
            <pc:sldMk cId="2680797997" sldId="1118"/>
            <ac:spMk id="7" creationId="{FC615759-8156-453E-B5D9-2807496C3108}"/>
          </ac:spMkLst>
        </pc:spChg>
        <pc:picChg chg="del">
          <ac:chgData name="Lenni Lobel" userId="38f762f444469328" providerId="LiveId" clId="{24A96B80-80E7-4EBD-88FB-318AFD6C44A5}" dt="2019-10-19T15:06:48.250" v="426" actId="478"/>
          <ac:picMkLst>
            <pc:docMk/>
            <pc:sldMk cId="2680797997" sldId="1118"/>
            <ac:picMk id="2" creationId="{8CA4C7B6-50B8-44CF-B8DC-7DAD77C75053}"/>
          </ac:picMkLst>
        </pc:picChg>
        <pc:picChg chg="add ord">
          <ac:chgData name="Lenni Lobel" userId="38f762f444469328" providerId="LiveId" clId="{24A96B80-80E7-4EBD-88FB-318AFD6C44A5}" dt="2019-10-19T15:07:02.797" v="428" actId="167"/>
          <ac:picMkLst>
            <pc:docMk/>
            <pc:sldMk cId="2680797997" sldId="1118"/>
            <ac:picMk id="3" creationId="{F6A3DBDF-50C5-42C4-BB79-A39C4A8BF3D2}"/>
          </ac:picMkLst>
        </pc:picChg>
      </pc:sldChg>
      <pc:sldChg chg="addSp delSp modSp add del ord">
        <pc:chgData name="Lenni Lobel" userId="38f762f444469328" providerId="LiveId" clId="{24A96B80-80E7-4EBD-88FB-318AFD6C44A5}" dt="2019-10-19T15:28:34.697" v="633" actId="2696"/>
        <pc:sldMkLst>
          <pc:docMk/>
          <pc:sldMk cId="1419673687" sldId="1119"/>
        </pc:sldMkLst>
        <pc:spChg chg="mod">
          <ac:chgData name="Lenni Lobel" userId="38f762f444469328" providerId="LiveId" clId="{24A96B80-80E7-4EBD-88FB-318AFD6C44A5}" dt="2019-10-19T15:13:43.636" v="527" actId="14100"/>
          <ac:spMkLst>
            <pc:docMk/>
            <pc:sldMk cId="1419673687" sldId="1119"/>
            <ac:spMk id="7" creationId="{AED3293C-47B9-46EA-B928-BF58937A9A8E}"/>
          </ac:spMkLst>
        </pc:spChg>
        <pc:spChg chg="mod">
          <ac:chgData name="Lenni Lobel" userId="38f762f444469328" providerId="LiveId" clId="{24A96B80-80E7-4EBD-88FB-318AFD6C44A5}" dt="2019-10-19T15:13:59.870" v="541" actId="1035"/>
          <ac:spMkLst>
            <pc:docMk/>
            <pc:sldMk cId="1419673687" sldId="1119"/>
            <ac:spMk id="8" creationId="{9B6F9231-BFD0-43E9-AD88-86620C2B2F37}"/>
          </ac:spMkLst>
        </pc:spChg>
        <pc:picChg chg="add mod ord">
          <ac:chgData name="Lenni Lobel" userId="38f762f444469328" providerId="LiveId" clId="{24A96B80-80E7-4EBD-88FB-318AFD6C44A5}" dt="2019-10-19T15:13:48.434" v="529" actId="1076"/>
          <ac:picMkLst>
            <pc:docMk/>
            <pc:sldMk cId="1419673687" sldId="1119"/>
            <ac:picMk id="3" creationId="{BAABF7AA-235D-48EC-B215-4FCC61FA817B}"/>
          </ac:picMkLst>
        </pc:picChg>
        <pc:picChg chg="del">
          <ac:chgData name="Lenni Lobel" userId="38f762f444469328" providerId="LiveId" clId="{24A96B80-80E7-4EBD-88FB-318AFD6C44A5}" dt="2019-10-19T15:09:32.841" v="498" actId="478"/>
          <ac:picMkLst>
            <pc:docMk/>
            <pc:sldMk cId="1419673687" sldId="1119"/>
            <ac:picMk id="6" creationId="{23F31F94-CC10-43E4-856A-A7AD82751848}"/>
          </ac:picMkLst>
        </pc:picChg>
      </pc:sldChg>
      <pc:sldChg chg="addSp delSp modSp add delAnim modAnim">
        <pc:chgData name="Lenni Lobel" userId="38f762f444469328" providerId="LiveId" clId="{24A96B80-80E7-4EBD-88FB-318AFD6C44A5}" dt="2019-10-19T15:32:27.619" v="668"/>
        <pc:sldMkLst>
          <pc:docMk/>
          <pc:sldMk cId="451599007" sldId="1120"/>
        </pc:sldMkLst>
        <pc:spChg chg="del mod">
          <ac:chgData name="Lenni Lobel" userId="38f762f444469328" providerId="LiveId" clId="{24A96B80-80E7-4EBD-88FB-318AFD6C44A5}" dt="2019-10-19T15:25:30.983" v="564" actId="478"/>
          <ac:spMkLst>
            <pc:docMk/>
            <pc:sldMk cId="451599007" sldId="1120"/>
            <ac:spMk id="7" creationId="{AED3293C-47B9-46EA-B928-BF58937A9A8E}"/>
          </ac:spMkLst>
        </pc:spChg>
        <pc:spChg chg="del">
          <ac:chgData name="Lenni Lobel" userId="38f762f444469328" providerId="LiveId" clId="{24A96B80-80E7-4EBD-88FB-318AFD6C44A5}" dt="2019-10-19T15:25:16.020" v="561" actId="478"/>
          <ac:spMkLst>
            <pc:docMk/>
            <pc:sldMk cId="451599007" sldId="1120"/>
            <ac:spMk id="8" creationId="{9B6F9231-BFD0-43E9-AD88-86620C2B2F37}"/>
          </ac:spMkLst>
        </pc:spChg>
        <pc:spChg chg="add del mod">
          <ac:chgData name="Lenni Lobel" userId="38f762f444469328" providerId="LiveId" clId="{24A96B80-80E7-4EBD-88FB-318AFD6C44A5}" dt="2019-10-19T15:32:27.619" v="668"/>
          <ac:spMkLst>
            <pc:docMk/>
            <pc:sldMk cId="451599007" sldId="1120"/>
            <ac:spMk id="9" creationId="{365CDD57-988A-49A2-8512-3714D23C70D6}"/>
          </ac:spMkLst>
        </pc:spChg>
        <pc:spChg chg="add mod">
          <ac:chgData name="Lenni Lobel" userId="38f762f444469328" providerId="LiveId" clId="{24A96B80-80E7-4EBD-88FB-318AFD6C44A5}" dt="2019-10-19T15:26:27.352" v="621" actId="14100"/>
          <ac:spMkLst>
            <pc:docMk/>
            <pc:sldMk cId="451599007" sldId="1120"/>
            <ac:spMk id="10" creationId="{6A43A68C-06B8-4BD1-B073-9520060F9939}"/>
          </ac:spMkLst>
        </pc:spChg>
        <pc:spChg chg="add mod">
          <ac:chgData name="Lenni Lobel" userId="38f762f444469328" providerId="LiveId" clId="{24A96B80-80E7-4EBD-88FB-318AFD6C44A5}" dt="2019-10-19T15:26:46.369" v="632" actId="1035"/>
          <ac:spMkLst>
            <pc:docMk/>
            <pc:sldMk cId="451599007" sldId="1120"/>
            <ac:spMk id="11" creationId="{4D8DC370-CB21-4DED-9FF3-05FA7F66976A}"/>
          </ac:spMkLst>
        </pc:spChg>
        <pc:picChg chg="del">
          <ac:chgData name="Lenni Lobel" userId="38f762f444469328" providerId="LiveId" clId="{24A96B80-80E7-4EBD-88FB-318AFD6C44A5}" dt="2019-10-19T15:23:45.528" v="546" actId="478"/>
          <ac:picMkLst>
            <pc:docMk/>
            <pc:sldMk cId="451599007" sldId="1120"/>
            <ac:picMk id="3" creationId="{BAABF7AA-235D-48EC-B215-4FCC61FA817B}"/>
          </ac:picMkLst>
        </pc:picChg>
        <pc:picChg chg="add del mod">
          <ac:chgData name="Lenni Lobel" userId="38f762f444469328" providerId="LiveId" clId="{24A96B80-80E7-4EBD-88FB-318AFD6C44A5}" dt="2019-10-19T15:24:41.039" v="556"/>
          <ac:picMkLst>
            <pc:docMk/>
            <pc:sldMk cId="451599007" sldId="1120"/>
            <ac:picMk id="5" creationId="{FC219716-D4AE-4912-88C9-973FED3B11F1}"/>
          </ac:picMkLst>
        </pc:picChg>
        <pc:picChg chg="add mod ord">
          <ac:chgData name="Lenni Lobel" userId="38f762f444469328" providerId="LiveId" clId="{24A96B80-80E7-4EBD-88FB-318AFD6C44A5}" dt="2019-10-19T15:25:04.200" v="560" actId="167"/>
          <ac:picMkLst>
            <pc:docMk/>
            <pc:sldMk cId="451599007" sldId="1120"/>
            <ac:picMk id="6" creationId="{4429B5B1-7CED-42F3-B8D6-5D99491FB7D0}"/>
          </ac:picMkLst>
        </pc:picChg>
      </pc:sldChg>
      <pc:sldChg chg="addSp delSp modSp add ord delAnim">
        <pc:chgData name="Lenni Lobel" userId="38f762f444469328" providerId="LiveId" clId="{24A96B80-80E7-4EBD-88FB-318AFD6C44A5}" dt="2019-10-19T15:30:50.551" v="657" actId="478"/>
        <pc:sldMkLst>
          <pc:docMk/>
          <pc:sldMk cId="2144726529" sldId="1121"/>
        </pc:sldMkLst>
        <pc:spChg chg="mod">
          <ac:chgData name="Lenni Lobel" userId="38f762f444469328" providerId="LiveId" clId="{24A96B80-80E7-4EBD-88FB-318AFD6C44A5}" dt="2019-10-19T15:26:00.215" v="593" actId="14100"/>
          <ac:spMkLst>
            <pc:docMk/>
            <pc:sldMk cId="2144726529" sldId="1121"/>
            <ac:spMk id="7" creationId="{AED3293C-47B9-46EA-B928-BF58937A9A8E}"/>
          </ac:spMkLst>
        </pc:spChg>
        <pc:spChg chg="del mod">
          <ac:chgData name="Lenni Lobel" userId="38f762f444469328" providerId="LiveId" clId="{24A96B80-80E7-4EBD-88FB-318AFD6C44A5}" dt="2019-10-19T15:30:50.551" v="657" actId="478"/>
          <ac:spMkLst>
            <pc:docMk/>
            <pc:sldMk cId="2144726529" sldId="1121"/>
            <ac:spMk id="8" creationId="{9B6F9231-BFD0-43E9-AD88-86620C2B2F37}"/>
          </ac:spMkLst>
        </pc:spChg>
        <pc:picChg chg="add del mod">
          <ac:chgData name="Lenni Lobel" userId="38f762f444469328" providerId="LiveId" clId="{24A96B80-80E7-4EBD-88FB-318AFD6C44A5}" dt="2019-10-19T15:29:11.146" v="642"/>
          <ac:picMkLst>
            <pc:docMk/>
            <pc:sldMk cId="2144726529" sldId="1121"/>
            <ac:picMk id="3" creationId="{5B21F124-FF85-4A09-8B61-F29AF38B7DE7}"/>
          </ac:picMkLst>
        </pc:picChg>
        <pc:picChg chg="add del">
          <ac:chgData name="Lenni Lobel" userId="38f762f444469328" providerId="LiveId" clId="{24A96B80-80E7-4EBD-88FB-318AFD6C44A5}" dt="2019-10-19T15:30:30.393" v="650"/>
          <ac:picMkLst>
            <pc:docMk/>
            <pc:sldMk cId="2144726529" sldId="1121"/>
            <ac:picMk id="5" creationId="{80EC8BB1-1E6A-4C9A-B5EF-C37D4A46F4D5}"/>
          </ac:picMkLst>
        </pc:picChg>
        <pc:picChg chg="add del ord">
          <ac:chgData name="Lenni Lobel" userId="38f762f444469328" providerId="LiveId" clId="{24A96B80-80E7-4EBD-88FB-318AFD6C44A5}" dt="2019-10-19T15:29:46.583" v="648" actId="478"/>
          <ac:picMkLst>
            <pc:docMk/>
            <pc:sldMk cId="2144726529" sldId="1121"/>
            <ac:picMk id="6" creationId="{450407A3-ADCF-423E-B866-8E4C9500AF9C}"/>
          </ac:picMkLst>
        </pc:picChg>
        <pc:picChg chg="add ord">
          <ac:chgData name="Lenni Lobel" userId="38f762f444469328" providerId="LiveId" clId="{24A96B80-80E7-4EBD-88FB-318AFD6C44A5}" dt="2019-10-19T15:30:46.739" v="656" actId="167"/>
          <ac:picMkLst>
            <pc:docMk/>
            <pc:sldMk cId="2144726529" sldId="1121"/>
            <ac:picMk id="9" creationId="{3FA9504C-A0BB-48AD-8778-169D487AE611}"/>
          </ac:picMkLst>
        </pc:picChg>
      </pc:sldChg>
      <pc:sldChg chg="addSp delSp modSp add del delAnim">
        <pc:chgData name="Lenni Lobel" userId="38f762f444469328" providerId="LiveId" clId="{24A96B80-80E7-4EBD-88FB-318AFD6C44A5}" dt="2019-10-19T15:32:19.561" v="666"/>
        <pc:sldMkLst>
          <pc:docMk/>
          <pc:sldMk cId="2523020331" sldId="1122"/>
        </pc:sldMkLst>
        <pc:spChg chg="del">
          <ac:chgData name="Lenni Lobel" userId="38f762f444469328" providerId="LiveId" clId="{24A96B80-80E7-4EBD-88FB-318AFD6C44A5}" dt="2019-10-19T15:29:22.693" v="645" actId="478"/>
          <ac:spMkLst>
            <pc:docMk/>
            <pc:sldMk cId="2523020331" sldId="1122"/>
            <ac:spMk id="7" creationId="{AED3293C-47B9-46EA-B928-BF58937A9A8E}"/>
          </ac:spMkLst>
        </pc:spChg>
        <pc:spChg chg="del">
          <ac:chgData name="Lenni Lobel" userId="38f762f444469328" providerId="LiveId" clId="{24A96B80-80E7-4EBD-88FB-318AFD6C44A5}" dt="2019-10-19T15:29:25.335" v="646" actId="478"/>
          <ac:spMkLst>
            <pc:docMk/>
            <pc:sldMk cId="2523020331" sldId="1122"/>
            <ac:spMk id="8" creationId="{9B6F9231-BFD0-43E9-AD88-86620C2B2F37}"/>
          </ac:spMkLst>
        </pc:spChg>
        <pc:picChg chg="del">
          <ac:chgData name="Lenni Lobel" userId="38f762f444469328" providerId="LiveId" clId="{24A96B80-80E7-4EBD-88FB-318AFD6C44A5}" dt="2019-10-19T15:28:53.063" v="637" actId="478"/>
          <ac:picMkLst>
            <pc:docMk/>
            <pc:sldMk cId="2523020331" sldId="1122"/>
            <ac:picMk id="6" creationId="{450407A3-ADCF-423E-B866-8E4C9500AF9C}"/>
          </ac:picMkLst>
        </pc:picChg>
        <pc:picChg chg="add ord">
          <ac:chgData name="Lenni Lobel" userId="38f762f444469328" providerId="LiveId" clId="{24A96B80-80E7-4EBD-88FB-318AFD6C44A5}" dt="2019-10-19T15:29:19.225" v="644" actId="167"/>
          <ac:picMkLst>
            <pc:docMk/>
            <pc:sldMk cId="2523020331" sldId="1122"/>
            <ac:picMk id="9" creationId="{EFC0CA36-CC9A-4A98-A53B-16D7AE34C778}"/>
          </ac:picMkLst>
        </pc:picChg>
        <pc:picChg chg="add del mod">
          <ac:chgData name="Lenni Lobel" userId="38f762f444469328" providerId="LiveId" clId="{24A96B80-80E7-4EBD-88FB-318AFD6C44A5}" dt="2019-10-19T15:32:19.561" v="666"/>
          <ac:picMkLst>
            <pc:docMk/>
            <pc:sldMk cId="2523020331" sldId="1122"/>
            <ac:picMk id="10" creationId="{5F1FE3DA-4D13-438F-A98C-69CE95E2EC9D}"/>
          </ac:picMkLst>
        </pc:picChg>
      </pc:sldChg>
      <pc:sldChg chg="addSp delSp modSp add delAnim">
        <pc:chgData name="Lenni Lobel" userId="38f762f444469328" providerId="LiveId" clId="{24A96B80-80E7-4EBD-88FB-318AFD6C44A5}" dt="2019-10-19T15:30:59.994" v="658" actId="478"/>
        <pc:sldMkLst>
          <pc:docMk/>
          <pc:sldMk cId="831369296" sldId="1123"/>
        </pc:sldMkLst>
        <pc:spChg chg="del">
          <ac:chgData name="Lenni Lobel" userId="38f762f444469328" providerId="LiveId" clId="{24A96B80-80E7-4EBD-88FB-318AFD6C44A5}" dt="2019-10-19T15:30:59.994" v="658" actId="478"/>
          <ac:spMkLst>
            <pc:docMk/>
            <pc:sldMk cId="831369296" sldId="1123"/>
            <ac:spMk id="7" creationId="{AED3293C-47B9-46EA-B928-BF58937A9A8E}"/>
          </ac:spMkLst>
        </pc:spChg>
        <pc:picChg chg="add del mod">
          <ac:chgData name="Lenni Lobel" userId="38f762f444469328" providerId="LiveId" clId="{24A96B80-80E7-4EBD-88FB-318AFD6C44A5}" dt="2019-10-19T15:30:41.923" v="654"/>
          <ac:picMkLst>
            <pc:docMk/>
            <pc:sldMk cId="831369296" sldId="1123"/>
            <ac:picMk id="9" creationId="{A960CBB9-1E1E-4FF2-983F-E1C8FDB03947}"/>
          </ac:picMkLst>
        </pc:picChg>
      </pc:sldChg>
      <pc:sldChg chg="addSp delSp add modAnim">
        <pc:chgData name="Lenni Lobel" userId="38f762f444469328" providerId="LiveId" clId="{24A96B80-80E7-4EBD-88FB-318AFD6C44A5}" dt="2019-10-19T15:32:28.760" v="669"/>
        <pc:sldMkLst>
          <pc:docMk/>
          <pc:sldMk cId="2245472784" sldId="1124"/>
        </pc:sldMkLst>
        <pc:spChg chg="add">
          <ac:chgData name="Lenni Lobel" userId="38f762f444469328" providerId="LiveId" clId="{24A96B80-80E7-4EBD-88FB-318AFD6C44A5}" dt="2019-10-19T15:32:28.760" v="669"/>
          <ac:spMkLst>
            <pc:docMk/>
            <pc:sldMk cId="2245472784" sldId="1124"/>
            <ac:spMk id="7" creationId="{7AD4675D-1D49-4489-9306-52BCF61EEBBB}"/>
          </ac:spMkLst>
        </pc:spChg>
        <pc:picChg chg="add del">
          <ac:chgData name="Lenni Lobel" userId="38f762f444469328" providerId="LiveId" clId="{24A96B80-80E7-4EBD-88FB-318AFD6C44A5}" dt="2019-10-19T15:32:02.857" v="661"/>
          <ac:picMkLst>
            <pc:docMk/>
            <pc:sldMk cId="2245472784" sldId="1124"/>
            <ac:picMk id="3" creationId="{D93B6FFE-FE52-420A-8504-3FD356B72FDD}"/>
          </ac:picMkLst>
        </pc:picChg>
        <pc:picChg chg="add">
          <ac:chgData name="Lenni Lobel" userId="38f762f444469328" providerId="LiveId" clId="{24A96B80-80E7-4EBD-88FB-318AFD6C44A5}" dt="2019-10-19T15:32:21.167" v="667"/>
          <ac:picMkLst>
            <pc:docMk/>
            <pc:sldMk cId="2245472784" sldId="1124"/>
            <ac:picMk id="6" creationId="{DD92CB22-99D1-424F-930F-3CF3913821AC}"/>
          </ac:picMkLst>
        </pc:picChg>
        <pc:picChg chg="del">
          <ac:chgData name="Lenni Lobel" userId="38f762f444469328" providerId="LiveId" clId="{24A96B80-80E7-4EBD-88FB-318AFD6C44A5}" dt="2019-10-19T15:32:06.357" v="662" actId="478"/>
          <ac:picMkLst>
            <pc:docMk/>
            <pc:sldMk cId="2245472784" sldId="1124"/>
            <ac:picMk id="9" creationId="{EFC0CA36-CC9A-4A98-A53B-16D7AE34C778}"/>
          </ac:picMkLst>
        </pc:picChg>
      </pc:sldChg>
      <pc:sldChg chg="addSp delSp modSp add">
        <pc:chgData name="Lenni Lobel" userId="38f762f444469328" providerId="LiveId" clId="{24A96B80-80E7-4EBD-88FB-318AFD6C44A5}" dt="2019-10-19T16:14:26.964" v="722" actId="20577"/>
        <pc:sldMkLst>
          <pc:docMk/>
          <pc:sldMk cId="435018492" sldId="1125"/>
        </pc:sldMkLst>
        <pc:spChg chg="mod">
          <ac:chgData name="Lenni Lobel" userId="38f762f444469328" providerId="LiveId" clId="{24A96B80-80E7-4EBD-88FB-318AFD6C44A5}" dt="2019-10-19T16:14:26.964" v="722" actId="20577"/>
          <ac:spMkLst>
            <pc:docMk/>
            <pc:sldMk cId="435018492" sldId="1125"/>
            <ac:spMk id="3" creationId="{0B13D300-4EB8-4547-BC76-1E0D45671513}"/>
          </ac:spMkLst>
        </pc:spChg>
        <pc:picChg chg="add mod">
          <ac:chgData name="Lenni Lobel" userId="38f762f444469328" providerId="LiveId" clId="{24A96B80-80E7-4EBD-88FB-318AFD6C44A5}" dt="2019-10-19T16:13:36.001" v="675" actId="1076"/>
          <ac:picMkLst>
            <pc:docMk/>
            <pc:sldMk cId="435018492" sldId="1125"/>
            <ac:picMk id="2" creationId="{CDC6DC5D-7373-47D5-B898-EC57FC7D83C5}"/>
          </ac:picMkLst>
        </pc:picChg>
        <pc:picChg chg="del">
          <ac:chgData name="Lenni Lobel" userId="38f762f444469328" providerId="LiveId" clId="{24A96B80-80E7-4EBD-88FB-318AFD6C44A5}" dt="2019-10-19T16:13:18.017" v="671" actId="478"/>
          <ac:picMkLst>
            <pc:docMk/>
            <pc:sldMk cId="435018492" sldId="1125"/>
            <ac:picMk id="5" creationId="{F9FF4783-CEFD-4641-AF4E-E53C68EB638F}"/>
          </ac:picMkLst>
        </pc:picChg>
      </pc:sldChg>
    </pc:docChg>
  </pc:docChgLst>
  <pc:docChgLst>
    <pc:chgData name="Lenni Lobel" userId="38f762f444469328" providerId="LiveId" clId="{A8A420C3-28EC-42BC-8D97-23E4B00302A4}"/>
    <pc:docChg chg="undo redo custSel addSld delSld modSld sldOrd delMainMaster">
      <pc:chgData name="Lenni Lobel" userId="38f762f444469328" providerId="LiveId" clId="{A8A420C3-28EC-42BC-8D97-23E4B00302A4}" dt="2020-02-16T22:42:41.626" v="15794" actId="20577"/>
      <pc:docMkLst>
        <pc:docMk/>
      </pc:docMkLst>
      <pc:sldChg chg="modSp">
        <pc:chgData name="Lenni Lobel" userId="38f762f444469328" providerId="LiveId" clId="{A8A420C3-28EC-42BC-8D97-23E4B00302A4}" dt="2020-02-15T13:58:03.422" v="11838" actId="20577"/>
        <pc:sldMkLst>
          <pc:docMk/>
          <pc:sldMk cId="1465299317" sldId="265"/>
        </pc:sldMkLst>
        <pc:spChg chg="mod">
          <ac:chgData name="Lenni Lobel" userId="38f762f444469328" providerId="LiveId" clId="{A8A420C3-28EC-42BC-8D97-23E4B00302A4}" dt="2020-02-15T13:58:03.422" v="11838" actId="20577"/>
          <ac:spMkLst>
            <pc:docMk/>
            <pc:sldMk cId="1465299317" sldId="265"/>
            <ac:spMk id="4098" creationId="{00000000-0000-0000-0000-000000000000}"/>
          </ac:spMkLst>
        </pc:spChg>
      </pc:sldChg>
      <pc:sldChg chg="modTransition">
        <pc:chgData name="Lenni Lobel" userId="38f762f444469328" providerId="LiveId" clId="{A8A420C3-28EC-42BC-8D97-23E4B00302A4}" dt="2020-01-13T01:04:55.162" v="1595"/>
        <pc:sldMkLst>
          <pc:docMk/>
          <pc:sldMk cId="1457102828" sldId="321"/>
        </pc:sldMkLst>
      </pc:sldChg>
      <pc:sldChg chg="modTransition">
        <pc:chgData name="Lenni Lobel" userId="38f762f444469328" providerId="LiveId" clId="{A8A420C3-28EC-42BC-8D97-23E4B00302A4}" dt="2020-01-13T01:04:55.162" v="1595"/>
        <pc:sldMkLst>
          <pc:docMk/>
          <pc:sldMk cId="1001531777" sldId="322"/>
        </pc:sldMkLst>
      </pc:sldChg>
      <pc:sldChg chg="modTransition">
        <pc:chgData name="Lenni Lobel" userId="38f762f444469328" providerId="LiveId" clId="{A8A420C3-28EC-42BC-8D97-23E4B00302A4}" dt="2020-01-13T01:04:55.162" v="1595"/>
        <pc:sldMkLst>
          <pc:docMk/>
          <pc:sldMk cId="1369497053" sldId="323"/>
        </pc:sldMkLst>
      </pc:sldChg>
      <pc:sldChg chg="modTransition">
        <pc:chgData name="Lenni Lobel" userId="38f762f444469328" providerId="LiveId" clId="{A8A420C3-28EC-42BC-8D97-23E4B00302A4}" dt="2020-01-13T01:04:55.162" v="1595"/>
        <pc:sldMkLst>
          <pc:docMk/>
          <pc:sldMk cId="1132997834" sldId="324"/>
        </pc:sldMkLst>
      </pc:sldChg>
      <pc:sldChg chg="modTransition">
        <pc:chgData name="Lenni Lobel" userId="38f762f444469328" providerId="LiveId" clId="{A8A420C3-28EC-42BC-8D97-23E4B00302A4}" dt="2020-01-13T01:04:55.162" v="1595"/>
        <pc:sldMkLst>
          <pc:docMk/>
          <pc:sldMk cId="2903818146" sldId="325"/>
        </pc:sldMkLst>
      </pc:sldChg>
      <pc:sldChg chg="modTransition">
        <pc:chgData name="Lenni Lobel" userId="38f762f444469328" providerId="LiveId" clId="{A8A420C3-28EC-42BC-8D97-23E4B00302A4}" dt="2020-01-13T01:04:55.162" v="1595"/>
        <pc:sldMkLst>
          <pc:docMk/>
          <pc:sldMk cId="1258155161" sldId="326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1736487622" sldId="328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3812389083" sldId="329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3165814954" sldId="330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506736160" sldId="332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1402387557" sldId="333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2533576554" sldId="335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2803432178" sldId="337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3972917601" sldId="338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1179052858" sldId="340"/>
        </pc:sldMkLst>
      </pc:sldChg>
      <pc:sldChg chg="add del">
        <pc:chgData name="Lenni Lobel" userId="38f762f444469328" providerId="LiveId" clId="{A8A420C3-28EC-42BC-8D97-23E4B00302A4}" dt="2020-01-13T03:55:11.990" v="3729" actId="47"/>
        <pc:sldMkLst>
          <pc:docMk/>
          <pc:sldMk cId="3656582694" sldId="458"/>
        </pc:sldMkLst>
      </pc:sldChg>
      <pc:sldChg chg="modSp">
        <pc:chgData name="Lenni Lobel" userId="38f762f444469328" providerId="LiveId" clId="{A8A420C3-28EC-42BC-8D97-23E4B00302A4}" dt="2020-02-15T13:51:31.599" v="11745" actId="20577"/>
        <pc:sldMkLst>
          <pc:docMk/>
          <pc:sldMk cId="2234205357" sldId="471"/>
        </pc:sldMkLst>
        <pc:spChg chg="mod">
          <ac:chgData name="Lenni Lobel" userId="38f762f444469328" providerId="LiveId" clId="{A8A420C3-28EC-42BC-8D97-23E4B00302A4}" dt="2020-02-15T13:51:31.599" v="11745" actId="20577"/>
          <ac:spMkLst>
            <pc:docMk/>
            <pc:sldMk cId="2234205357" sldId="471"/>
            <ac:spMk id="4098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303174566" sldId="496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2020113309" sldId="497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985137604" sldId="498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3150216803" sldId="499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1138572793" sldId="500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2633505179" sldId="501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4093440826" sldId="502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1184736154" sldId="503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2897796253" sldId="504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4217349601" sldId="505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3292271633" sldId="506"/>
        </pc:sldMkLst>
      </pc:sldChg>
      <pc:sldChg chg="modSp setBg">
        <pc:chgData name="Lenni Lobel" userId="38f762f444469328" providerId="LiveId" clId="{A8A420C3-28EC-42BC-8D97-23E4B00302A4}" dt="2020-02-15T13:57:33.515" v="11829" actId="1036"/>
        <pc:sldMkLst>
          <pc:docMk/>
          <pc:sldMk cId="3143048040" sldId="610"/>
        </pc:sldMkLst>
        <pc:spChg chg="mod">
          <ac:chgData name="Lenni Lobel" userId="38f762f444469328" providerId="LiveId" clId="{A8A420C3-28EC-42BC-8D97-23E4B00302A4}" dt="2020-02-15T13:57:15.244" v="11780" actId="1035"/>
          <ac:spMkLst>
            <pc:docMk/>
            <pc:sldMk cId="3143048040" sldId="610"/>
            <ac:spMk id="8" creationId="{B96552A5-D877-4162-BA49-9CBF074A3313}"/>
          </ac:spMkLst>
        </pc:spChg>
        <pc:spChg chg="mod">
          <ac:chgData name="Lenni Lobel" userId="38f762f444469328" providerId="LiveId" clId="{A8A420C3-28EC-42BC-8D97-23E4B00302A4}" dt="2020-02-15T13:57:15.244" v="11780" actId="1035"/>
          <ac:spMkLst>
            <pc:docMk/>
            <pc:sldMk cId="3143048040" sldId="610"/>
            <ac:spMk id="9" creationId="{00000000-0000-0000-0000-000000000000}"/>
          </ac:spMkLst>
        </pc:spChg>
        <pc:spChg chg="mod">
          <ac:chgData name="Lenni Lobel" userId="38f762f444469328" providerId="LiveId" clId="{A8A420C3-28EC-42BC-8D97-23E4B00302A4}" dt="2020-02-15T13:57:33.515" v="11829" actId="1036"/>
          <ac:spMkLst>
            <pc:docMk/>
            <pc:sldMk cId="3143048040" sldId="610"/>
            <ac:spMk id="10" creationId="{6201C5B0-9C23-41C0-8B22-011D4C118C95}"/>
          </ac:spMkLst>
        </pc:spChg>
        <pc:spChg chg="mod">
          <ac:chgData name="Lenni Lobel" userId="38f762f444469328" providerId="LiveId" clId="{A8A420C3-28EC-42BC-8D97-23E4B00302A4}" dt="2020-02-15T13:57:33.515" v="11829" actId="1036"/>
          <ac:spMkLst>
            <pc:docMk/>
            <pc:sldMk cId="3143048040" sldId="610"/>
            <ac:spMk id="11" creationId="{DBF444D2-979E-4DEF-86F3-B6196C8BEB55}"/>
          </ac:spMkLst>
        </pc:spChg>
      </pc:sldChg>
      <pc:sldChg chg="delSp add del">
        <pc:chgData name="Lenni Lobel" userId="38f762f444469328" providerId="LiveId" clId="{A8A420C3-28EC-42BC-8D97-23E4B00302A4}" dt="2020-01-13T04:29:31.421" v="5365" actId="478"/>
        <pc:sldMkLst>
          <pc:docMk/>
          <pc:sldMk cId="1718697512" sldId="619"/>
        </pc:sldMkLst>
        <pc:spChg chg="del">
          <ac:chgData name="Lenni Lobel" userId="38f762f444469328" providerId="LiveId" clId="{A8A420C3-28EC-42BC-8D97-23E4B00302A4}" dt="2020-01-13T04:29:31.421" v="5365" actId="478"/>
          <ac:spMkLst>
            <pc:docMk/>
            <pc:sldMk cId="1718697512" sldId="619"/>
            <ac:spMk id="6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1715419145" sldId="621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3124380705" sldId="622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775464822" sldId="623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173538543" sldId="624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105507227" sldId="625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944013769" sldId="626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224125650" sldId="627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2122592504" sldId="628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502172270" sldId="629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1579609167" sldId="630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3284504042" sldId="631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2539392119" sldId="632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2700964137" sldId="633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2205477842" sldId="634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1647633788" sldId="635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3522656769" sldId="636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1492469495" sldId="637"/>
        </pc:sldMkLst>
      </pc:sldChg>
      <pc:sldChg chg="del">
        <pc:chgData name="Lenni Lobel" userId="38f762f444469328" providerId="LiveId" clId="{A8A420C3-28EC-42BC-8D97-23E4B00302A4}" dt="2020-01-13T01:07:15.178" v="1597" actId="47"/>
        <pc:sldMkLst>
          <pc:docMk/>
          <pc:sldMk cId="3686194739" sldId="638"/>
        </pc:sldMkLst>
      </pc:sldChg>
      <pc:sldChg chg="del">
        <pc:chgData name="Lenni Lobel" userId="38f762f444469328" providerId="LiveId" clId="{A8A420C3-28EC-42BC-8D97-23E4B00302A4}" dt="2020-01-13T01:07:15.178" v="1597" actId="47"/>
        <pc:sldMkLst>
          <pc:docMk/>
          <pc:sldMk cId="3122894713" sldId="639"/>
        </pc:sldMkLst>
      </pc:sldChg>
      <pc:sldChg chg="del">
        <pc:chgData name="Lenni Lobel" userId="38f762f444469328" providerId="LiveId" clId="{A8A420C3-28EC-42BC-8D97-23E4B00302A4}" dt="2020-01-13T01:07:15.178" v="1597" actId="47"/>
        <pc:sldMkLst>
          <pc:docMk/>
          <pc:sldMk cId="2358499699" sldId="640"/>
        </pc:sldMkLst>
      </pc:sldChg>
      <pc:sldChg chg="del">
        <pc:chgData name="Lenni Lobel" userId="38f762f444469328" providerId="LiveId" clId="{A8A420C3-28EC-42BC-8D97-23E4B00302A4}" dt="2020-01-13T01:07:15.178" v="1597" actId="47"/>
        <pc:sldMkLst>
          <pc:docMk/>
          <pc:sldMk cId="1176776279" sldId="641"/>
        </pc:sldMkLst>
      </pc:sldChg>
      <pc:sldChg chg="del">
        <pc:chgData name="Lenni Lobel" userId="38f762f444469328" providerId="LiveId" clId="{A8A420C3-28EC-42BC-8D97-23E4B00302A4}" dt="2020-01-13T01:07:15.178" v="1597" actId="47"/>
        <pc:sldMkLst>
          <pc:docMk/>
          <pc:sldMk cId="3762077316" sldId="642"/>
        </pc:sldMkLst>
      </pc:sldChg>
      <pc:sldChg chg="del">
        <pc:chgData name="Lenni Lobel" userId="38f762f444469328" providerId="LiveId" clId="{A8A420C3-28EC-42BC-8D97-23E4B00302A4}" dt="2020-01-13T01:07:15.178" v="1597" actId="47"/>
        <pc:sldMkLst>
          <pc:docMk/>
          <pc:sldMk cId="3871194232" sldId="643"/>
        </pc:sldMkLst>
      </pc:sldChg>
      <pc:sldChg chg="del">
        <pc:chgData name="Lenni Lobel" userId="38f762f444469328" providerId="LiveId" clId="{A8A420C3-28EC-42BC-8D97-23E4B00302A4}" dt="2020-01-13T01:07:15.178" v="1597" actId="47"/>
        <pc:sldMkLst>
          <pc:docMk/>
          <pc:sldMk cId="2230185506" sldId="644"/>
        </pc:sldMkLst>
      </pc:sldChg>
      <pc:sldChg chg="del">
        <pc:chgData name="Lenni Lobel" userId="38f762f444469328" providerId="LiveId" clId="{A8A420C3-28EC-42BC-8D97-23E4B00302A4}" dt="2020-01-13T01:07:15.178" v="1597" actId="47"/>
        <pc:sldMkLst>
          <pc:docMk/>
          <pc:sldMk cId="666095005" sldId="645"/>
        </pc:sldMkLst>
      </pc:sldChg>
      <pc:sldChg chg="del">
        <pc:chgData name="Lenni Lobel" userId="38f762f444469328" providerId="LiveId" clId="{A8A420C3-28EC-42BC-8D97-23E4B00302A4}" dt="2020-01-13T01:07:15.178" v="1597" actId="47"/>
        <pc:sldMkLst>
          <pc:docMk/>
          <pc:sldMk cId="1063686772" sldId="646"/>
        </pc:sldMkLst>
      </pc:sldChg>
      <pc:sldChg chg="del">
        <pc:chgData name="Lenni Lobel" userId="38f762f444469328" providerId="LiveId" clId="{A8A420C3-28EC-42BC-8D97-23E4B00302A4}" dt="2020-01-13T01:07:15.178" v="1597" actId="47"/>
        <pc:sldMkLst>
          <pc:docMk/>
          <pc:sldMk cId="2158464922" sldId="647"/>
        </pc:sldMkLst>
      </pc:sldChg>
      <pc:sldChg chg="del">
        <pc:chgData name="Lenni Lobel" userId="38f762f444469328" providerId="LiveId" clId="{A8A420C3-28EC-42BC-8D97-23E4B00302A4}" dt="2020-01-13T01:07:15.178" v="1597" actId="47"/>
        <pc:sldMkLst>
          <pc:docMk/>
          <pc:sldMk cId="4102560604" sldId="648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196195145" sldId="649"/>
        </pc:sldMkLst>
      </pc:sldChg>
      <pc:sldChg chg="delSp add del">
        <pc:chgData name="Lenni Lobel" userId="38f762f444469328" providerId="LiveId" clId="{A8A420C3-28EC-42BC-8D97-23E4B00302A4}" dt="2020-02-15T19:46:31.804" v="13373" actId="478"/>
        <pc:sldMkLst>
          <pc:docMk/>
          <pc:sldMk cId="531710214" sldId="653"/>
        </pc:sldMkLst>
        <pc:spChg chg="del">
          <ac:chgData name="Lenni Lobel" userId="38f762f444469328" providerId="LiveId" clId="{A8A420C3-28EC-42BC-8D97-23E4B00302A4}" dt="2020-02-15T19:46:31.804" v="13373" actId="478"/>
          <ac:spMkLst>
            <pc:docMk/>
            <pc:sldMk cId="531710214" sldId="653"/>
            <ac:spMk id="6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2109369995" sldId="653"/>
        </pc:sldMkLst>
      </pc:sldChg>
      <pc:sldChg chg="delSp add del">
        <pc:chgData name="Lenni Lobel" userId="38f762f444469328" providerId="LiveId" clId="{A8A420C3-28EC-42BC-8D97-23E4B00302A4}" dt="2020-02-15T19:46:29.988" v="13371" actId="478"/>
        <pc:sldMkLst>
          <pc:docMk/>
          <pc:sldMk cId="2243825886" sldId="659"/>
        </pc:sldMkLst>
        <pc:spChg chg="del">
          <ac:chgData name="Lenni Lobel" userId="38f762f444469328" providerId="LiveId" clId="{A8A420C3-28EC-42BC-8D97-23E4B00302A4}" dt="2020-02-15T19:46:29.988" v="13371" actId="478"/>
          <ac:spMkLst>
            <pc:docMk/>
            <pc:sldMk cId="2243825886" sldId="659"/>
            <ac:spMk id="5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3201187091" sldId="659"/>
        </pc:sldMkLst>
      </pc:sldChg>
      <pc:sldChg chg="delSp add del">
        <pc:chgData name="Lenni Lobel" userId="38f762f444469328" providerId="LiveId" clId="{A8A420C3-28EC-42BC-8D97-23E4B00302A4}" dt="2020-02-15T19:46:30.921" v="13372" actId="478"/>
        <pc:sldMkLst>
          <pc:docMk/>
          <pc:sldMk cId="1438762449" sldId="662"/>
        </pc:sldMkLst>
        <pc:spChg chg="del">
          <ac:chgData name="Lenni Lobel" userId="38f762f444469328" providerId="LiveId" clId="{A8A420C3-28EC-42BC-8D97-23E4B00302A4}" dt="2020-02-15T19:46:30.921" v="13372" actId="478"/>
          <ac:spMkLst>
            <pc:docMk/>
            <pc:sldMk cId="1438762449" sldId="662"/>
            <ac:spMk id="5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2844984228" sldId="662"/>
        </pc:sldMkLst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388598573" sldId="665"/>
        </pc:sldMkLst>
      </pc:sldChg>
      <pc:sldChg chg="delSp add del">
        <pc:chgData name="Lenni Lobel" userId="38f762f444469328" providerId="LiveId" clId="{A8A420C3-28EC-42BC-8D97-23E4B00302A4}" dt="2020-01-13T04:30:51.742" v="5375" actId="2696"/>
        <pc:sldMkLst>
          <pc:docMk/>
          <pc:sldMk cId="1663580480" sldId="665"/>
        </pc:sldMkLst>
        <pc:spChg chg="del">
          <ac:chgData name="Lenni Lobel" userId="38f762f444469328" providerId="LiveId" clId="{A8A420C3-28EC-42BC-8D97-23E4B00302A4}" dt="2020-01-13T04:30:34.575" v="5369" actId="478"/>
          <ac:spMkLst>
            <pc:docMk/>
            <pc:sldMk cId="1663580480" sldId="665"/>
            <ac:spMk id="5" creationId="{00000000-0000-0000-0000-000000000000}"/>
          </ac:spMkLst>
        </pc:spChg>
      </pc:sldChg>
      <pc:sldChg chg="delSp add">
        <pc:chgData name="Lenni Lobel" userId="38f762f444469328" providerId="LiveId" clId="{A8A420C3-28EC-42BC-8D97-23E4B00302A4}" dt="2020-01-13T01:02:22.532" v="1583" actId="478"/>
        <pc:sldMkLst>
          <pc:docMk/>
          <pc:sldMk cId="1714983392" sldId="666"/>
        </pc:sldMkLst>
        <pc:spChg chg="del">
          <ac:chgData name="Lenni Lobel" userId="38f762f444469328" providerId="LiveId" clId="{A8A420C3-28EC-42BC-8D97-23E4B00302A4}" dt="2020-01-13T01:02:22.532" v="1583" actId="478"/>
          <ac:spMkLst>
            <pc:docMk/>
            <pc:sldMk cId="1714983392" sldId="666"/>
            <ac:spMk id="6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4275976994" sldId="666"/>
        </pc:sldMkLst>
      </pc:sldChg>
      <pc:sldChg chg="delSp add">
        <pc:chgData name="Lenni Lobel" userId="38f762f444469328" providerId="LiveId" clId="{A8A420C3-28EC-42BC-8D97-23E4B00302A4}" dt="2020-01-13T01:02:16.085" v="1576" actId="478"/>
        <pc:sldMkLst>
          <pc:docMk/>
          <pc:sldMk cId="3386144617" sldId="667"/>
        </pc:sldMkLst>
        <pc:spChg chg="del">
          <ac:chgData name="Lenni Lobel" userId="38f762f444469328" providerId="LiveId" clId="{A8A420C3-28EC-42BC-8D97-23E4B00302A4}" dt="2020-01-13T01:02:16.085" v="1576" actId="478"/>
          <ac:spMkLst>
            <pc:docMk/>
            <pc:sldMk cId="3386144617" sldId="667"/>
            <ac:spMk id="5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3705897234" sldId="667"/>
        </pc:sldMkLst>
      </pc:sldChg>
      <pc:sldChg chg="delSp add">
        <pc:chgData name="Lenni Lobel" userId="38f762f444469328" providerId="LiveId" clId="{A8A420C3-28EC-42BC-8D97-23E4B00302A4}" dt="2020-01-13T01:02:17.052" v="1577" actId="478"/>
        <pc:sldMkLst>
          <pc:docMk/>
          <pc:sldMk cId="1641295554" sldId="668"/>
        </pc:sldMkLst>
        <pc:spChg chg="del">
          <ac:chgData name="Lenni Lobel" userId="38f762f444469328" providerId="LiveId" clId="{A8A420C3-28EC-42BC-8D97-23E4B00302A4}" dt="2020-01-13T01:02:17.052" v="1577" actId="478"/>
          <ac:spMkLst>
            <pc:docMk/>
            <pc:sldMk cId="1641295554" sldId="668"/>
            <ac:spMk id="5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3698048599" sldId="668"/>
        </pc:sldMkLst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519901957" sldId="670"/>
        </pc:sldMkLst>
      </pc:sldChg>
      <pc:sldChg chg="delSp add">
        <pc:chgData name="Lenni Lobel" userId="38f762f444469328" providerId="LiveId" clId="{A8A420C3-28EC-42BC-8D97-23E4B00302A4}" dt="2020-01-13T01:02:20.589" v="1581" actId="478"/>
        <pc:sldMkLst>
          <pc:docMk/>
          <pc:sldMk cId="1145207136" sldId="670"/>
        </pc:sldMkLst>
        <pc:spChg chg="del">
          <ac:chgData name="Lenni Lobel" userId="38f762f444469328" providerId="LiveId" clId="{A8A420C3-28EC-42BC-8D97-23E4B00302A4}" dt="2020-01-13T01:02:20.589" v="1581" actId="478"/>
          <ac:spMkLst>
            <pc:docMk/>
            <pc:sldMk cId="1145207136" sldId="670"/>
            <ac:spMk id="5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1647055944" sldId="672"/>
        </pc:sldMkLst>
      </pc:sldChg>
      <pc:sldChg chg="delSp add">
        <pc:chgData name="Lenni Lobel" userId="38f762f444469328" providerId="LiveId" clId="{A8A420C3-28EC-42BC-8D97-23E4B00302A4}" dt="2020-01-13T01:02:21.380" v="1582" actId="478"/>
        <pc:sldMkLst>
          <pc:docMk/>
          <pc:sldMk cId="3219678463" sldId="672"/>
        </pc:sldMkLst>
        <pc:spChg chg="del">
          <ac:chgData name="Lenni Lobel" userId="38f762f444469328" providerId="LiveId" clId="{A8A420C3-28EC-42BC-8D97-23E4B00302A4}" dt="2020-01-13T01:02:21.380" v="1582" actId="478"/>
          <ac:spMkLst>
            <pc:docMk/>
            <pc:sldMk cId="3219678463" sldId="672"/>
            <ac:spMk id="5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1146124612" sldId="673"/>
        </pc:sldMkLst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2528587395" sldId="685"/>
        </pc:sldMkLst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174875591" sldId="688"/>
        </pc:sldMkLst>
      </pc:sldChg>
      <pc:sldChg chg="delSp add">
        <pc:chgData name="Lenni Lobel" userId="38f762f444469328" providerId="LiveId" clId="{A8A420C3-28EC-42BC-8D97-23E4B00302A4}" dt="2020-01-13T01:02:19.501" v="1580" actId="478"/>
        <pc:sldMkLst>
          <pc:docMk/>
          <pc:sldMk cId="1544656586" sldId="688"/>
        </pc:sldMkLst>
        <pc:spChg chg="del">
          <ac:chgData name="Lenni Lobel" userId="38f762f444469328" providerId="LiveId" clId="{A8A420C3-28EC-42BC-8D97-23E4B00302A4}" dt="2020-01-13T01:02:19.501" v="1580" actId="478"/>
          <ac:spMkLst>
            <pc:docMk/>
            <pc:sldMk cId="1544656586" sldId="688"/>
            <ac:spMk id="83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2867685977" sldId="689"/>
        </pc:sldMkLst>
      </pc:sldChg>
      <pc:sldChg chg="delSp add">
        <pc:chgData name="Lenni Lobel" userId="38f762f444469328" providerId="LiveId" clId="{A8A420C3-28EC-42BC-8D97-23E4B00302A4}" dt="2020-01-13T01:02:17.990" v="1578" actId="478"/>
        <pc:sldMkLst>
          <pc:docMk/>
          <pc:sldMk cId="3601408997" sldId="689"/>
        </pc:sldMkLst>
        <pc:spChg chg="del">
          <ac:chgData name="Lenni Lobel" userId="38f762f444469328" providerId="LiveId" clId="{A8A420C3-28EC-42BC-8D97-23E4B00302A4}" dt="2020-01-13T01:02:17.990" v="1578" actId="478"/>
          <ac:spMkLst>
            <pc:docMk/>
            <pc:sldMk cId="3601408997" sldId="689"/>
            <ac:spMk id="44" creationId="{00000000-0000-0000-0000-000000000000}"/>
          </ac:spMkLst>
        </pc:spChg>
      </pc:sldChg>
      <pc:sldChg chg="delSp add">
        <pc:chgData name="Lenni Lobel" userId="38f762f444469328" providerId="LiveId" clId="{A8A420C3-28EC-42BC-8D97-23E4B00302A4}" dt="2020-01-13T01:02:18.807" v="1579" actId="478"/>
        <pc:sldMkLst>
          <pc:docMk/>
          <pc:sldMk cId="1748213381" sldId="694"/>
        </pc:sldMkLst>
        <pc:spChg chg="del">
          <ac:chgData name="Lenni Lobel" userId="38f762f444469328" providerId="LiveId" clId="{A8A420C3-28EC-42BC-8D97-23E4B00302A4}" dt="2020-01-13T01:02:18.807" v="1579" actId="478"/>
          <ac:spMkLst>
            <pc:docMk/>
            <pc:sldMk cId="1748213381" sldId="694"/>
            <ac:spMk id="49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3453464456" sldId="694"/>
        </pc:sldMkLst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1851403721" sldId="698"/>
        </pc:sldMkLst>
      </pc:sldChg>
      <pc:sldChg chg="delSp add">
        <pc:chgData name="Lenni Lobel" userId="38f762f444469328" providerId="LiveId" clId="{A8A420C3-28EC-42BC-8D97-23E4B00302A4}" dt="2020-01-13T01:02:13.364" v="1574" actId="478"/>
        <pc:sldMkLst>
          <pc:docMk/>
          <pc:sldMk cId="4116411695" sldId="698"/>
        </pc:sldMkLst>
        <pc:spChg chg="del">
          <ac:chgData name="Lenni Lobel" userId="38f762f444469328" providerId="LiveId" clId="{A8A420C3-28EC-42BC-8D97-23E4B00302A4}" dt="2020-01-13T01:02:13.364" v="1574" actId="478"/>
          <ac:spMkLst>
            <pc:docMk/>
            <pc:sldMk cId="4116411695" sldId="698"/>
            <ac:spMk id="5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2174174008" sldId="699"/>
        </pc:sldMkLst>
      </pc:sldChg>
      <pc:sldChg chg="delSp add">
        <pc:chgData name="Lenni Lobel" userId="38f762f444469328" providerId="LiveId" clId="{A8A420C3-28EC-42BC-8D97-23E4B00302A4}" dt="2020-01-13T01:02:14.788" v="1575" actId="478"/>
        <pc:sldMkLst>
          <pc:docMk/>
          <pc:sldMk cId="4185278355" sldId="699"/>
        </pc:sldMkLst>
        <pc:spChg chg="del">
          <ac:chgData name="Lenni Lobel" userId="38f762f444469328" providerId="LiveId" clId="{A8A420C3-28EC-42BC-8D97-23E4B00302A4}" dt="2020-01-13T01:02:14.788" v="1575" actId="478"/>
          <ac:spMkLst>
            <pc:docMk/>
            <pc:sldMk cId="4185278355" sldId="699"/>
            <ac:spMk id="5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243158646" sldId="700"/>
        </pc:sldMkLst>
      </pc:sldChg>
      <pc:sldChg chg="add del">
        <pc:chgData name="Lenni Lobel" userId="38f762f444469328" providerId="LiveId" clId="{A8A420C3-28EC-42BC-8D97-23E4B00302A4}" dt="2020-01-13T01:29:17.022" v="2298" actId="47"/>
        <pc:sldMkLst>
          <pc:docMk/>
          <pc:sldMk cId="2291086772" sldId="701"/>
        </pc:sldMkLst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2378588197" sldId="701"/>
        </pc:sldMkLst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1021954898" sldId="702"/>
        </pc:sldMkLst>
      </pc:sldChg>
      <pc:sldChg chg="delSp add del">
        <pc:chgData name="Lenni Lobel" userId="38f762f444469328" providerId="LiveId" clId="{A8A420C3-28EC-42BC-8D97-23E4B00302A4}" dt="2020-01-13T01:29:52.845" v="2303" actId="47"/>
        <pc:sldMkLst>
          <pc:docMk/>
          <pc:sldMk cId="2070520921" sldId="702"/>
        </pc:sldMkLst>
        <pc:spChg chg="del">
          <ac:chgData name="Lenni Lobel" userId="38f762f444469328" providerId="LiveId" clId="{A8A420C3-28EC-42BC-8D97-23E4B00302A4}" dt="2020-01-13T01:02:12.261" v="1573" actId="478"/>
          <ac:spMkLst>
            <pc:docMk/>
            <pc:sldMk cId="2070520921" sldId="702"/>
            <ac:spMk id="5" creationId="{00000000-0000-0000-0000-000000000000}"/>
          </ac:spMkLst>
        </pc:spChg>
      </pc:sldChg>
      <pc:sldChg chg="addSp delSp">
        <pc:chgData name="Lenni Lobel" userId="38f762f444469328" providerId="LiveId" clId="{A8A420C3-28EC-42BC-8D97-23E4B00302A4}" dt="2020-02-15T19:47:07.222" v="13379" actId="478"/>
        <pc:sldMkLst>
          <pc:docMk/>
          <pc:sldMk cId="194207387" sldId="706"/>
        </pc:sldMkLst>
        <pc:spChg chg="add del">
          <ac:chgData name="Lenni Lobel" userId="38f762f444469328" providerId="LiveId" clId="{A8A420C3-28EC-42BC-8D97-23E4B00302A4}" dt="2020-02-15T19:47:07.222" v="13379" actId="478"/>
          <ac:spMkLst>
            <pc:docMk/>
            <pc:sldMk cId="194207387" sldId="706"/>
            <ac:spMk id="6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1:32:02.894" v="2320" actId="47"/>
        <pc:sldMkLst>
          <pc:docMk/>
          <pc:sldMk cId="695414052" sldId="734"/>
        </pc:sldMkLst>
      </pc:sldChg>
      <pc:sldChg chg="delSp add del">
        <pc:chgData name="Lenni Lobel" userId="38f762f444469328" providerId="LiveId" clId="{A8A420C3-28EC-42BC-8D97-23E4B00302A4}" dt="2020-01-13T04:29:24.672" v="5360" actId="478"/>
        <pc:sldMkLst>
          <pc:docMk/>
          <pc:sldMk cId="3006380777" sldId="742"/>
        </pc:sldMkLst>
        <pc:spChg chg="del">
          <ac:chgData name="Lenni Lobel" userId="38f762f444469328" providerId="LiveId" clId="{A8A420C3-28EC-42BC-8D97-23E4B00302A4}" dt="2020-01-13T04:29:24.672" v="5360" actId="478"/>
          <ac:spMkLst>
            <pc:docMk/>
            <pc:sldMk cId="3006380777" sldId="742"/>
            <ac:spMk id="5" creationId="{00000000-0000-0000-0000-000000000000}"/>
          </ac:spMkLst>
        </pc:spChg>
      </pc:sldChg>
      <pc:sldChg chg="delSp add del">
        <pc:chgData name="Lenni Lobel" userId="38f762f444469328" providerId="LiveId" clId="{A8A420C3-28EC-42BC-8D97-23E4B00302A4}" dt="2020-01-13T04:29:30.462" v="5364" actId="478"/>
        <pc:sldMkLst>
          <pc:docMk/>
          <pc:sldMk cId="3602104248" sldId="748"/>
        </pc:sldMkLst>
        <pc:spChg chg="del">
          <ac:chgData name="Lenni Lobel" userId="38f762f444469328" providerId="LiveId" clId="{A8A420C3-28EC-42BC-8D97-23E4B00302A4}" dt="2020-01-13T04:29:30.462" v="5364" actId="478"/>
          <ac:spMkLst>
            <pc:docMk/>
            <pc:sldMk cId="3602104248" sldId="748"/>
            <ac:spMk id="6" creationId="{00000000-0000-0000-0000-000000000000}"/>
          </ac:spMkLst>
        </pc:spChg>
      </pc:sldChg>
      <pc:sldChg chg="delSp add del">
        <pc:chgData name="Lenni Lobel" userId="38f762f444469328" providerId="LiveId" clId="{A8A420C3-28EC-42BC-8D97-23E4B00302A4}" dt="2020-01-13T04:29:29.291" v="5363" actId="478"/>
        <pc:sldMkLst>
          <pc:docMk/>
          <pc:sldMk cId="2228837154" sldId="749"/>
        </pc:sldMkLst>
        <pc:spChg chg="del">
          <ac:chgData name="Lenni Lobel" userId="38f762f444469328" providerId="LiveId" clId="{A8A420C3-28EC-42BC-8D97-23E4B00302A4}" dt="2020-01-13T04:29:29.291" v="5363" actId="478"/>
          <ac:spMkLst>
            <pc:docMk/>
            <pc:sldMk cId="2228837154" sldId="749"/>
            <ac:spMk id="5" creationId="{00000000-0000-0000-0000-000000000000}"/>
          </ac:spMkLst>
        </pc:spChg>
      </pc:sldChg>
      <pc:sldChg chg="delSp add del">
        <pc:chgData name="Lenni Lobel" userId="38f762f444469328" providerId="LiveId" clId="{A8A420C3-28EC-42BC-8D97-23E4B00302A4}" dt="2020-01-13T04:29:32.924" v="5366" actId="478"/>
        <pc:sldMkLst>
          <pc:docMk/>
          <pc:sldMk cId="113308934" sldId="750"/>
        </pc:sldMkLst>
        <pc:spChg chg="del">
          <ac:chgData name="Lenni Lobel" userId="38f762f444469328" providerId="LiveId" clId="{A8A420C3-28EC-42BC-8D97-23E4B00302A4}" dt="2020-01-13T04:29:32.924" v="5366" actId="478"/>
          <ac:spMkLst>
            <pc:docMk/>
            <pc:sldMk cId="113308934" sldId="750"/>
            <ac:spMk id="5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716023852" sldId="751"/>
        </pc:sldMkLst>
      </pc:sldChg>
      <pc:sldChg chg="delSp add del">
        <pc:chgData name="Lenni Lobel" userId="38f762f444469328" providerId="LiveId" clId="{A8A420C3-28EC-42BC-8D97-23E4B00302A4}" dt="2020-01-13T04:30:32.285" v="5367" actId="478"/>
        <pc:sldMkLst>
          <pc:docMk/>
          <pc:sldMk cId="3000837388" sldId="751"/>
        </pc:sldMkLst>
        <pc:spChg chg="del">
          <ac:chgData name="Lenni Lobel" userId="38f762f444469328" providerId="LiveId" clId="{A8A420C3-28EC-42BC-8D97-23E4B00302A4}" dt="2020-01-13T04:30:32.285" v="5367" actId="478"/>
          <ac:spMkLst>
            <pc:docMk/>
            <pc:sldMk cId="3000837388" sldId="751"/>
            <ac:spMk id="5" creationId="{00000000-0000-0000-0000-000000000000}"/>
          </ac:spMkLst>
        </pc:spChg>
      </pc:sldChg>
      <pc:sldChg chg="delSp add del">
        <pc:chgData name="Lenni Lobel" userId="38f762f444469328" providerId="LiveId" clId="{A8A420C3-28EC-42BC-8D97-23E4B00302A4}" dt="2020-01-13T04:30:33.342" v="5368" actId="478"/>
        <pc:sldMkLst>
          <pc:docMk/>
          <pc:sldMk cId="1001315705" sldId="752"/>
        </pc:sldMkLst>
        <pc:spChg chg="del">
          <ac:chgData name="Lenni Lobel" userId="38f762f444469328" providerId="LiveId" clId="{A8A420C3-28EC-42BC-8D97-23E4B00302A4}" dt="2020-01-13T04:30:33.342" v="5368" actId="478"/>
          <ac:spMkLst>
            <pc:docMk/>
            <pc:sldMk cId="1001315705" sldId="752"/>
            <ac:spMk id="5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3297906171" sldId="752"/>
        </pc:sldMkLst>
      </pc:sldChg>
      <pc:sldChg chg="delSp add del">
        <pc:chgData name="Lenni Lobel" userId="38f762f444469328" providerId="LiveId" clId="{A8A420C3-28EC-42BC-8D97-23E4B00302A4}" dt="2020-01-13T04:30:51.742" v="5375" actId="2696"/>
        <pc:sldMkLst>
          <pc:docMk/>
          <pc:sldMk cId="241018899" sldId="753"/>
        </pc:sldMkLst>
        <pc:spChg chg="del">
          <ac:chgData name="Lenni Lobel" userId="38f762f444469328" providerId="LiveId" clId="{A8A420C3-28EC-42BC-8D97-23E4B00302A4}" dt="2020-01-13T04:30:35.233" v="5370" actId="478"/>
          <ac:spMkLst>
            <pc:docMk/>
            <pc:sldMk cId="241018899" sldId="753"/>
            <ac:spMk id="5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789651439" sldId="753"/>
        </pc:sldMkLst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155058312" sldId="754"/>
        </pc:sldMkLst>
      </pc:sldChg>
      <pc:sldChg chg="delSp add del">
        <pc:chgData name="Lenni Lobel" userId="38f762f444469328" providerId="LiveId" clId="{A8A420C3-28EC-42BC-8D97-23E4B00302A4}" dt="2020-01-13T04:30:51.742" v="5375" actId="2696"/>
        <pc:sldMkLst>
          <pc:docMk/>
          <pc:sldMk cId="2116599840" sldId="754"/>
        </pc:sldMkLst>
        <pc:spChg chg="del">
          <ac:chgData name="Lenni Lobel" userId="38f762f444469328" providerId="LiveId" clId="{A8A420C3-28EC-42BC-8D97-23E4B00302A4}" dt="2020-01-13T04:30:35.718" v="5371" actId="478"/>
          <ac:spMkLst>
            <pc:docMk/>
            <pc:sldMk cId="2116599840" sldId="754"/>
            <ac:spMk id="5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1981359474" sldId="755"/>
        </pc:sldMkLst>
      </pc:sldChg>
      <pc:sldChg chg="delSp add del">
        <pc:chgData name="Lenni Lobel" userId="38f762f444469328" providerId="LiveId" clId="{A8A420C3-28EC-42BC-8D97-23E4B00302A4}" dt="2020-01-13T04:30:51.742" v="5375" actId="2696"/>
        <pc:sldMkLst>
          <pc:docMk/>
          <pc:sldMk cId="3042773064" sldId="755"/>
        </pc:sldMkLst>
        <pc:spChg chg="del">
          <ac:chgData name="Lenni Lobel" userId="38f762f444469328" providerId="LiveId" clId="{A8A420C3-28EC-42BC-8D97-23E4B00302A4}" dt="2020-01-13T04:30:36.243" v="5372" actId="478"/>
          <ac:spMkLst>
            <pc:docMk/>
            <pc:sldMk cId="3042773064" sldId="755"/>
            <ac:spMk id="5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348635311" sldId="756"/>
        </pc:sldMkLst>
      </pc:sldChg>
      <pc:sldChg chg="delSp add del">
        <pc:chgData name="Lenni Lobel" userId="38f762f444469328" providerId="LiveId" clId="{A8A420C3-28EC-42BC-8D97-23E4B00302A4}" dt="2020-01-13T04:30:51.742" v="5375" actId="2696"/>
        <pc:sldMkLst>
          <pc:docMk/>
          <pc:sldMk cId="1707480301" sldId="756"/>
        </pc:sldMkLst>
        <pc:spChg chg="del">
          <ac:chgData name="Lenni Lobel" userId="38f762f444469328" providerId="LiveId" clId="{A8A420C3-28EC-42BC-8D97-23E4B00302A4}" dt="2020-01-13T04:30:37.009" v="5373" actId="478"/>
          <ac:spMkLst>
            <pc:docMk/>
            <pc:sldMk cId="1707480301" sldId="756"/>
            <ac:spMk id="5" creationId="{00000000-0000-0000-0000-000000000000}"/>
          </ac:spMkLst>
        </pc:spChg>
      </pc:sldChg>
      <pc:sldChg chg="delSp add del">
        <pc:chgData name="Lenni Lobel" userId="38f762f444469328" providerId="LiveId" clId="{A8A420C3-28EC-42BC-8D97-23E4B00302A4}" dt="2020-01-13T04:30:38.118" v="5374" actId="478"/>
        <pc:sldMkLst>
          <pc:docMk/>
          <pc:sldMk cId="2109157373" sldId="757"/>
        </pc:sldMkLst>
        <pc:spChg chg="del">
          <ac:chgData name="Lenni Lobel" userId="38f762f444469328" providerId="LiveId" clId="{A8A420C3-28EC-42BC-8D97-23E4B00302A4}" dt="2020-01-13T04:30:38.118" v="5374" actId="478"/>
          <ac:spMkLst>
            <pc:docMk/>
            <pc:sldMk cId="2109157373" sldId="757"/>
            <ac:spMk id="5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2200939067" sldId="757"/>
        </pc:sldMkLst>
      </pc:sldChg>
      <pc:sldChg chg="delSp add del">
        <pc:chgData name="Lenni Lobel" userId="38f762f444469328" providerId="LiveId" clId="{A8A420C3-28EC-42BC-8D97-23E4B00302A4}" dt="2020-02-15T19:46:27.944" v="13369" actId="478"/>
        <pc:sldMkLst>
          <pc:docMk/>
          <pc:sldMk cId="1655018614" sldId="758"/>
        </pc:sldMkLst>
        <pc:spChg chg="del">
          <ac:chgData name="Lenni Lobel" userId="38f762f444469328" providerId="LiveId" clId="{A8A420C3-28EC-42BC-8D97-23E4B00302A4}" dt="2020-02-15T19:46:27.944" v="13369" actId="478"/>
          <ac:spMkLst>
            <pc:docMk/>
            <pc:sldMk cId="1655018614" sldId="758"/>
            <ac:spMk id="5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2301689323" sldId="758"/>
        </pc:sldMkLst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604597582" sldId="759"/>
        </pc:sldMkLst>
      </pc:sldChg>
      <pc:sldChg chg="delSp add del">
        <pc:chgData name="Lenni Lobel" userId="38f762f444469328" providerId="LiveId" clId="{A8A420C3-28EC-42BC-8D97-23E4B00302A4}" dt="2020-02-15T19:46:29.075" v="13370" actId="478"/>
        <pc:sldMkLst>
          <pc:docMk/>
          <pc:sldMk cId="3093677810" sldId="759"/>
        </pc:sldMkLst>
        <pc:spChg chg="del">
          <ac:chgData name="Lenni Lobel" userId="38f762f444469328" providerId="LiveId" clId="{A8A420C3-28EC-42BC-8D97-23E4B00302A4}" dt="2020-02-15T19:46:29.075" v="13370" actId="478"/>
          <ac:spMkLst>
            <pc:docMk/>
            <pc:sldMk cId="3093677810" sldId="759"/>
            <ac:spMk id="5" creationId="{00000000-0000-0000-0000-000000000000}"/>
          </ac:spMkLst>
        </pc:spChg>
      </pc:sldChg>
      <pc:sldChg chg="delSp add del">
        <pc:chgData name="Lenni Lobel" userId="38f762f444469328" providerId="LiveId" clId="{A8A420C3-28EC-42BC-8D97-23E4B00302A4}" dt="2020-02-15T19:46:32.736" v="13374" actId="478"/>
        <pc:sldMkLst>
          <pc:docMk/>
          <pc:sldMk cId="915366163" sldId="760"/>
        </pc:sldMkLst>
        <pc:spChg chg="del">
          <ac:chgData name="Lenni Lobel" userId="38f762f444469328" providerId="LiveId" clId="{A8A420C3-28EC-42BC-8D97-23E4B00302A4}" dt="2020-02-15T19:46:32.736" v="13374" actId="478"/>
          <ac:spMkLst>
            <pc:docMk/>
            <pc:sldMk cId="915366163" sldId="760"/>
            <ac:spMk id="5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3416644615" sldId="760"/>
        </pc:sldMkLst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582174424" sldId="761"/>
        </pc:sldMkLst>
      </pc:sldChg>
      <pc:sldChg chg="delSp add del">
        <pc:chgData name="Lenni Lobel" userId="38f762f444469328" providerId="LiveId" clId="{A8A420C3-28EC-42BC-8D97-23E4B00302A4}" dt="2020-02-15T19:46:34.629" v="13376" actId="478"/>
        <pc:sldMkLst>
          <pc:docMk/>
          <pc:sldMk cId="2398979438" sldId="761"/>
        </pc:sldMkLst>
        <pc:spChg chg="del">
          <ac:chgData name="Lenni Lobel" userId="38f762f444469328" providerId="LiveId" clId="{A8A420C3-28EC-42BC-8D97-23E4B00302A4}" dt="2020-02-15T19:46:34.629" v="13376" actId="478"/>
          <ac:spMkLst>
            <pc:docMk/>
            <pc:sldMk cId="2398979438" sldId="761"/>
            <ac:spMk id="6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1257048888" sldId="762"/>
        </pc:sldMkLst>
      </pc:sldChg>
      <pc:sldChg chg="delSp add del">
        <pc:chgData name="Lenni Lobel" userId="38f762f444469328" providerId="LiveId" clId="{A8A420C3-28EC-42BC-8D97-23E4B00302A4}" dt="2020-01-13T04:31:19.794" v="5376" actId="47"/>
        <pc:sldMkLst>
          <pc:docMk/>
          <pc:sldMk cId="2294836913" sldId="762"/>
        </pc:sldMkLst>
        <pc:spChg chg="del">
          <ac:chgData name="Lenni Lobel" userId="38f762f444469328" providerId="LiveId" clId="{A8A420C3-28EC-42BC-8D97-23E4B00302A4}" dt="2020-01-13T01:02:23.845" v="1584" actId="478"/>
          <ac:spMkLst>
            <pc:docMk/>
            <pc:sldMk cId="2294836913" sldId="762"/>
            <ac:spMk id="5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4:29:04.173" v="5359" actId="47"/>
        <pc:sldMkLst>
          <pc:docMk/>
          <pc:sldMk cId="2051784370" sldId="769"/>
        </pc:sldMkLst>
      </pc:sldChg>
      <pc:sldChg chg="add del">
        <pc:chgData name="Lenni Lobel" userId="38f762f444469328" providerId="LiveId" clId="{A8A420C3-28EC-42BC-8D97-23E4B00302A4}" dt="2020-01-13T04:29:04.173" v="5359" actId="47"/>
        <pc:sldMkLst>
          <pc:docMk/>
          <pc:sldMk cId="2256850587" sldId="770"/>
        </pc:sldMkLst>
      </pc:sldChg>
      <pc:sldChg chg="add del">
        <pc:chgData name="Lenni Lobel" userId="38f762f444469328" providerId="LiveId" clId="{A8A420C3-28EC-42BC-8D97-23E4B00302A4}" dt="2020-01-13T04:29:04.173" v="5359" actId="47"/>
        <pc:sldMkLst>
          <pc:docMk/>
          <pc:sldMk cId="2257853053" sldId="771"/>
        </pc:sldMkLst>
      </pc:sldChg>
      <pc:sldChg chg="add del">
        <pc:chgData name="Lenni Lobel" userId="38f762f444469328" providerId="LiveId" clId="{A8A420C3-28EC-42BC-8D97-23E4B00302A4}" dt="2020-01-13T04:29:04.173" v="5359" actId="47"/>
        <pc:sldMkLst>
          <pc:docMk/>
          <pc:sldMk cId="550833828" sldId="772"/>
        </pc:sldMkLst>
      </pc:sldChg>
      <pc:sldChg chg="delSp add del">
        <pc:chgData name="Lenni Lobel" userId="38f762f444469328" providerId="LiveId" clId="{A8A420C3-28EC-42BC-8D97-23E4B00302A4}" dt="2020-01-13T04:29:28.238" v="5362" actId="478"/>
        <pc:sldMkLst>
          <pc:docMk/>
          <pc:sldMk cId="1174253494" sldId="773"/>
        </pc:sldMkLst>
        <pc:spChg chg="del">
          <ac:chgData name="Lenni Lobel" userId="38f762f444469328" providerId="LiveId" clId="{A8A420C3-28EC-42BC-8D97-23E4B00302A4}" dt="2020-01-13T04:29:28.238" v="5362" actId="478"/>
          <ac:spMkLst>
            <pc:docMk/>
            <pc:sldMk cId="1174253494" sldId="773"/>
            <ac:spMk id="6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2500689828" sldId="774"/>
        </pc:sldMkLst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1881298854" sldId="775"/>
        </pc:sldMkLst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668841087" sldId="776"/>
        </pc:sldMkLst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4080752136" sldId="777"/>
        </pc:sldMkLst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3423332956" sldId="778"/>
        </pc:sldMkLst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2076454476" sldId="779"/>
        </pc:sldMkLst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3569979611" sldId="781"/>
        </pc:sldMkLst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240984760" sldId="782"/>
        </pc:sldMkLst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292705397" sldId="783"/>
        </pc:sldMkLst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1184452326" sldId="784"/>
        </pc:sldMkLst>
      </pc:sldChg>
      <pc:sldChg chg="add del">
        <pc:chgData name="Lenni Lobel" userId="38f762f444469328" providerId="LiveId" clId="{A8A420C3-28EC-42BC-8D97-23E4B00302A4}" dt="2020-01-13T01:01:58.386" v="1570" actId="47"/>
        <pc:sldMkLst>
          <pc:docMk/>
          <pc:sldMk cId="3055756249" sldId="795"/>
        </pc:sldMkLst>
      </pc:sldChg>
      <pc:sldChg chg="delSp add del">
        <pc:chgData name="Lenni Lobel" userId="38f762f444469328" providerId="LiveId" clId="{A8A420C3-28EC-42BC-8D97-23E4B00302A4}" dt="2020-02-15T19:46:33.740" v="13375" actId="478"/>
        <pc:sldMkLst>
          <pc:docMk/>
          <pc:sldMk cId="3629095997" sldId="795"/>
        </pc:sldMkLst>
        <pc:spChg chg="del">
          <ac:chgData name="Lenni Lobel" userId="38f762f444469328" providerId="LiveId" clId="{A8A420C3-28EC-42BC-8D97-23E4B00302A4}" dt="2020-02-15T19:46:33.740" v="13375" actId="478"/>
          <ac:spMkLst>
            <pc:docMk/>
            <pc:sldMk cId="3629095997" sldId="795"/>
            <ac:spMk id="5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2947917304" sldId="796"/>
        </pc:sldMkLst>
      </pc:sldChg>
      <pc:sldChg chg="delSp add">
        <pc:chgData name="Lenni Lobel" userId="38f762f444469328" providerId="LiveId" clId="{A8A420C3-28EC-42BC-8D97-23E4B00302A4}" dt="2020-01-13T01:02:24.677" v="1585" actId="478"/>
        <pc:sldMkLst>
          <pc:docMk/>
          <pc:sldMk cId="3434290536" sldId="796"/>
        </pc:sldMkLst>
        <pc:spChg chg="del">
          <ac:chgData name="Lenni Lobel" userId="38f762f444469328" providerId="LiveId" clId="{A8A420C3-28EC-42BC-8D97-23E4B00302A4}" dt="2020-01-13T01:02:24.677" v="1585" actId="478"/>
          <ac:spMkLst>
            <pc:docMk/>
            <pc:sldMk cId="3434290536" sldId="796"/>
            <ac:spMk id="5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114076670" sldId="798"/>
        </pc:sldMkLst>
      </pc:sldChg>
      <pc:sldChg chg="del">
        <pc:chgData name="Lenni Lobel" userId="38f762f444469328" providerId="LiveId" clId="{A8A420C3-28EC-42BC-8D97-23E4B00302A4}" dt="2020-01-13T01:10:43.097" v="1612" actId="47"/>
        <pc:sldMkLst>
          <pc:docMk/>
          <pc:sldMk cId="250363987" sldId="806"/>
        </pc:sldMkLst>
      </pc:sldChg>
      <pc:sldChg chg="addSp delSp modSp add del">
        <pc:chgData name="Lenni Lobel" userId="38f762f444469328" providerId="LiveId" clId="{A8A420C3-28EC-42BC-8D97-23E4B00302A4}" dt="2020-01-30T01:27:57.316" v="10842" actId="47"/>
        <pc:sldMkLst>
          <pc:docMk/>
          <pc:sldMk cId="1221023873" sldId="812"/>
        </pc:sldMkLst>
        <pc:spChg chg="add del mod">
          <ac:chgData name="Lenni Lobel" userId="38f762f444469328" providerId="LiveId" clId="{A8A420C3-28EC-42BC-8D97-23E4B00302A4}" dt="2020-01-26T14:17:48.090" v="8743"/>
          <ac:spMkLst>
            <pc:docMk/>
            <pc:sldMk cId="1221023873" sldId="812"/>
            <ac:spMk id="2" creationId="{77AC1882-8713-4D00-A7FC-0BB76241B348}"/>
          </ac:spMkLst>
        </pc:spChg>
        <pc:spChg chg="mod">
          <ac:chgData name="Lenni Lobel" userId="38f762f444469328" providerId="LiveId" clId="{A8A420C3-28EC-42BC-8D97-23E4B00302A4}" dt="2020-01-26T14:16:22.282" v="8702" actId="20577"/>
          <ac:spMkLst>
            <pc:docMk/>
            <pc:sldMk cId="1221023873" sldId="812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26T14:17:48.167" v="8744" actId="27636"/>
          <ac:spMkLst>
            <pc:docMk/>
            <pc:sldMk cId="1221023873" sldId="812"/>
            <ac:spMk id="4" creationId="{5093F4A4-D4C8-42DB-8015-857EFC8C080E}"/>
          </ac:spMkLst>
        </pc:spChg>
        <pc:spChg chg="del">
          <ac:chgData name="Lenni Lobel" userId="38f762f444469328" providerId="LiveId" clId="{A8A420C3-28EC-42BC-8D97-23E4B00302A4}" dt="2020-01-26T14:17:51.202" v="8745" actId="478"/>
          <ac:spMkLst>
            <pc:docMk/>
            <pc:sldMk cId="1221023873" sldId="812"/>
            <ac:spMk id="5" creationId="{019B4AD9-679A-41F4-989C-67F3E5ADCBAC}"/>
          </ac:spMkLst>
        </pc:spChg>
        <pc:spChg chg="del">
          <ac:chgData name="Lenni Lobel" userId="38f762f444469328" providerId="LiveId" clId="{A8A420C3-28EC-42BC-8D97-23E4B00302A4}" dt="2020-01-13T01:09:19.391" v="1605" actId="478"/>
          <ac:spMkLst>
            <pc:docMk/>
            <pc:sldMk cId="1221023873" sldId="812"/>
            <ac:spMk id="6" creationId="{1BAC592C-B2CB-4A82-82F1-4DF4AC23374E}"/>
          </ac:spMkLst>
        </pc:spChg>
        <pc:spChg chg="add del mod">
          <ac:chgData name="Lenni Lobel" userId="38f762f444469328" providerId="LiveId" clId="{A8A420C3-28EC-42BC-8D97-23E4B00302A4}" dt="2020-01-26T14:17:48.090" v="8743"/>
          <ac:spMkLst>
            <pc:docMk/>
            <pc:sldMk cId="1221023873" sldId="812"/>
            <ac:spMk id="6" creationId="{264EEB64-C897-439A-97DF-A1C8FF8ECF0E}"/>
          </ac:spMkLst>
        </pc:spChg>
      </pc:sldChg>
      <pc:sldChg chg="del">
        <pc:chgData name="Lenni Lobel" userId="38f762f444469328" providerId="LiveId" clId="{A8A420C3-28EC-42BC-8D97-23E4B00302A4}" dt="2020-01-13T01:08:52.644" v="1600" actId="2696"/>
        <pc:sldMkLst>
          <pc:docMk/>
          <pc:sldMk cId="1758449910" sldId="812"/>
        </pc:sldMkLst>
      </pc:sldChg>
      <pc:sldChg chg="del">
        <pc:chgData name="Lenni Lobel" userId="38f762f444469328" providerId="LiveId" clId="{A8A420C3-28EC-42BC-8D97-23E4B00302A4}" dt="2020-01-13T01:08:52.644" v="1600" actId="2696"/>
        <pc:sldMkLst>
          <pc:docMk/>
          <pc:sldMk cId="1445311912" sldId="813"/>
        </pc:sldMkLst>
      </pc:sldChg>
      <pc:sldChg chg="delSp add del">
        <pc:chgData name="Lenni Lobel" userId="38f762f444469328" providerId="LiveId" clId="{A8A420C3-28EC-42BC-8D97-23E4B00302A4}" dt="2020-01-27T11:52:29.345" v="9559" actId="47"/>
        <pc:sldMkLst>
          <pc:docMk/>
          <pc:sldMk cId="2657634136" sldId="813"/>
        </pc:sldMkLst>
        <pc:spChg chg="del">
          <ac:chgData name="Lenni Lobel" userId="38f762f444469328" providerId="LiveId" clId="{A8A420C3-28EC-42BC-8D97-23E4B00302A4}" dt="2020-01-13T01:09:19.981" v="1606" actId="478"/>
          <ac:spMkLst>
            <pc:docMk/>
            <pc:sldMk cId="2657634136" sldId="813"/>
            <ac:spMk id="8" creationId="{3935E472-72DE-4952-8B5C-0EDBA38F4A2F}"/>
          </ac:spMkLst>
        </pc:spChg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2915490012" sldId="814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3887565640" sldId="815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2599738211" sldId="818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4152959762" sldId="819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1419664530" sldId="820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3159619190" sldId="821"/>
        </pc:sldMkLst>
      </pc:sldChg>
      <pc:sldChg chg="add del ord">
        <pc:chgData name="Lenni Lobel" userId="38f762f444469328" providerId="LiveId" clId="{A8A420C3-28EC-42BC-8D97-23E4B00302A4}" dt="2020-01-13T01:10:30.899" v="1611" actId="47"/>
        <pc:sldMkLst>
          <pc:docMk/>
          <pc:sldMk cId="1681084236" sldId="826"/>
        </pc:sldMkLst>
      </pc:sldChg>
      <pc:sldChg chg="del">
        <pc:chgData name="Lenni Lobel" userId="38f762f444469328" providerId="LiveId" clId="{A8A420C3-28EC-42BC-8D97-23E4B00302A4}" dt="2020-01-13T01:10:16.018" v="1608" actId="2696"/>
        <pc:sldMkLst>
          <pc:docMk/>
          <pc:sldMk cId="2170204421" sldId="826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4228996318" sldId="828"/>
        </pc:sldMkLst>
      </pc:sldChg>
      <pc:sldChg chg="addSp delSp modSp add ord">
        <pc:chgData name="Lenni Lobel" userId="38f762f444469328" providerId="LiveId" clId="{A8A420C3-28EC-42BC-8D97-23E4B00302A4}" dt="2020-01-26T13:21:55.139" v="7712" actId="27636"/>
        <pc:sldMkLst>
          <pc:docMk/>
          <pc:sldMk cId="3940598021" sldId="829"/>
        </pc:sldMkLst>
        <pc:spChg chg="add del mod">
          <ac:chgData name="Lenni Lobel" userId="38f762f444469328" providerId="LiveId" clId="{A8A420C3-28EC-42BC-8D97-23E4B00302A4}" dt="2020-01-26T13:21:55.034" v="7711"/>
          <ac:spMkLst>
            <pc:docMk/>
            <pc:sldMk cId="3940598021" sldId="829"/>
            <ac:spMk id="2" creationId="{4D3A2F23-2237-4D73-8DFA-2A753CB4F490}"/>
          </ac:spMkLst>
        </pc:spChg>
        <pc:spChg chg="mod">
          <ac:chgData name="Lenni Lobel" userId="38f762f444469328" providerId="LiveId" clId="{A8A420C3-28EC-42BC-8D97-23E4B00302A4}" dt="2020-01-26T13:21:55.139" v="7712" actId="27636"/>
          <ac:spMkLst>
            <pc:docMk/>
            <pc:sldMk cId="3940598021" sldId="829"/>
            <ac:spMk id="4" creationId="{5093F4A4-D4C8-42DB-8015-857EFC8C080E}"/>
          </ac:spMkLst>
        </pc:spChg>
        <pc:spChg chg="add del mod">
          <ac:chgData name="Lenni Lobel" userId="38f762f444469328" providerId="LiveId" clId="{A8A420C3-28EC-42BC-8D97-23E4B00302A4}" dt="2020-01-26T13:21:55.034" v="7711"/>
          <ac:spMkLst>
            <pc:docMk/>
            <pc:sldMk cId="3940598021" sldId="829"/>
            <ac:spMk id="5" creationId="{384A84D0-A61D-476E-8AE6-CD380BFFF8BE}"/>
          </ac:spMkLst>
        </pc:spChg>
      </pc:sldChg>
      <pc:sldChg chg="del">
        <pc:chgData name="Lenni Lobel" userId="38f762f444469328" providerId="LiveId" clId="{A8A420C3-28EC-42BC-8D97-23E4B00302A4}" dt="2020-01-13T01:07:45.311" v="1598" actId="2696"/>
        <pc:sldMkLst>
          <pc:docMk/>
          <pc:sldMk cId="4133029669" sldId="829"/>
        </pc:sldMkLst>
      </pc:sldChg>
      <pc:sldChg chg="addSp delSp add del ord">
        <pc:chgData name="Lenni Lobel" userId="38f762f444469328" providerId="LiveId" clId="{A8A420C3-28EC-42BC-8D97-23E4B00302A4}" dt="2020-01-26T13:10:59.724" v="7257" actId="47"/>
        <pc:sldMkLst>
          <pc:docMk/>
          <pc:sldMk cId="1388741796" sldId="830"/>
        </pc:sldMkLst>
        <pc:picChg chg="add del">
          <ac:chgData name="Lenni Lobel" userId="38f762f444469328" providerId="LiveId" clId="{A8A420C3-28EC-42BC-8D97-23E4B00302A4}" dt="2020-01-26T13:09:41.331" v="7246"/>
          <ac:picMkLst>
            <pc:docMk/>
            <pc:sldMk cId="1388741796" sldId="830"/>
            <ac:picMk id="2" creationId="{58C1A24E-D0B7-41D7-B5EE-C89C755345E8}"/>
          </ac:picMkLst>
        </pc:picChg>
      </pc:sldChg>
      <pc:sldChg chg="del">
        <pc:chgData name="Lenni Lobel" userId="38f762f444469328" providerId="LiveId" clId="{A8A420C3-28EC-42BC-8D97-23E4B00302A4}" dt="2020-01-13T01:07:45.311" v="1598" actId="2696"/>
        <pc:sldMkLst>
          <pc:docMk/>
          <pc:sldMk cId="3620801075" sldId="830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1497498453" sldId="831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906517145" sldId="832"/>
        </pc:sldMkLst>
      </pc:sldChg>
      <pc:sldChg chg="delSp modSp add del ord">
        <pc:chgData name="Lenni Lobel" userId="38f762f444469328" providerId="LiveId" clId="{A8A420C3-28EC-42BC-8D97-23E4B00302A4}" dt="2020-01-26T14:15:23.336" v="8686" actId="47"/>
        <pc:sldMkLst>
          <pc:docMk/>
          <pc:sldMk cId="2605193217" sldId="833"/>
        </pc:sldMkLst>
        <pc:spChg chg="mod">
          <ac:chgData name="Lenni Lobel" userId="38f762f444469328" providerId="LiveId" clId="{A8A420C3-28EC-42BC-8D97-23E4B00302A4}" dt="2020-01-26T13:54:17.714" v="8443" actId="20577"/>
          <ac:spMkLst>
            <pc:docMk/>
            <pc:sldMk cId="2605193217" sldId="833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26T13:53:39.944" v="8396" actId="27636"/>
          <ac:spMkLst>
            <pc:docMk/>
            <pc:sldMk cId="2605193217" sldId="833"/>
            <ac:spMk id="4" creationId="{5093F4A4-D4C8-42DB-8015-857EFC8C080E}"/>
          </ac:spMkLst>
        </pc:spChg>
        <pc:spChg chg="del">
          <ac:chgData name="Lenni Lobel" userId="38f762f444469328" providerId="LiveId" clId="{A8A420C3-28EC-42BC-8D97-23E4B00302A4}" dt="2020-01-13T01:09:18.164" v="1603" actId="478"/>
          <ac:spMkLst>
            <pc:docMk/>
            <pc:sldMk cId="2605193217" sldId="833"/>
            <ac:spMk id="6" creationId="{A0BFD564-99E7-4BDB-AD13-8519BD143397}"/>
          </ac:spMkLst>
        </pc:spChg>
      </pc:sldChg>
      <pc:sldChg chg="del">
        <pc:chgData name="Lenni Lobel" userId="38f762f444469328" providerId="LiveId" clId="{A8A420C3-28EC-42BC-8D97-23E4B00302A4}" dt="2020-01-13T01:08:52.644" v="1600" actId="2696"/>
        <pc:sldMkLst>
          <pc:docMk/>
          <pc:sldMk cId="2853766861" sldId="833"/>
        </pc:sldMkLst>
      </pc:sldChg>
      <pc:sldChg chg="delSp add del">
        <pc:chgData name="Lenni Lobel" userId="38f762f444469328" providerId="LiveId" clId="{A8A420C3-28EC-42BC-8D97-23E4B00302A4}" dt="2020-01-27T12:16:32.202" v="10722" actId="47"/>
        <pc:sldMkLst>
          <pc:docMk/>
          <pc:sldMk cId="67396660" sldId="834"/>
        </pc:sldMkLst>
        <pc:spChg chg="del">
          <ac:chgData name="Lenni Lobel" userId="38f762f444469328" providerId="LiveId" clId="{A8A420C3-28EC-42BC-8D97-23E4B00302A4}" dt="2020-01-13T01:09:18.864" v="1604" actId="478"/>
          <ac:spMkLst>
            <pc:docMk/>
            <pc:sldMk cId="67396660" sldId="834"/>
            <ac:spMk id="7" creationId="{1D08F774-CADB-44D9-8DA1-9182093510FC}"/>
          </ac:spMkLst>
        </pc:spChg>
      </pc:sldChg>
      <pc:sldChg chg="del">
        <pc:chgData name="Lenni Lobel" userId="38f762f444469328" providerId="LiveId" clId="{A8A420C3-28EC-42BC-8D97-23E4B00302A4}" dt="2020-01-13T01:08:52.644" v="1600" actId="2696"/>
        <pc:sldMkLst>
          <pc:docMk/>
          <pc:sldMk cId="201848547" sldId="834"/>
        </pc:sldMkLst>
      </pc:sldChg>
      <pc:sldChg chg="del">
        <pc:chgData name="Lenni Lobel" userId="38f762f444469328" providerId="LiveId" clId="{A8A420C3-28EC-42BC-8D97-23E4B00302A4}" dt="2020-01-13T01:10:44.316" v="1613" actId="47"/>
        <pc:sldMkLst>
          <pc:docMk/>
          <pc:sldMk cId="86930564" sldId="835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3791819327" sldId="838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3678792266" sldId="843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2734432634" sldId="844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3003293222" sldId="845"/>
        </pc:sldMkLst>
      </pc:sldChg>
      <pc:sldChg chg="del">
        <pc:chgData name="Lenni Lobel" userId="38f762f444469328" providerId="LiveId" clId="{A8A420C3-28EC-42BC-8D97-23E4B00302A4}" dt="2020-01-13T01:08:52.644" v="1600" actId="2696"/>
        <pc:sldMkLst>
          <pc:docMk/>
          <pc:sldMk cId="1985395139" sldId="846"/>
        </pc:sldMkLst>
      </pc:sldChg>
      <pc:sldChg chg="delSp add del">
        <pc:chgData name="Lenni Lobel" userId="38f762f444469328" providerId="LiveId" clId="{A8A420C3-28EC-42BC-8D97-23E4B00302A4}" dt="2020-01-26T13:54:25.292" v="8446" actId="47"/>
        <pc:sldMkLst>
          <pc:docMk/>
          <pc:sldMk cId="3526696493" sldId="846"/>
        </pc:sldMkLst>
        <pc:spChg chg="del">
          <ac:chgData name="Lenni Lobel" userId="38f762f444469328" providerId="LiveId" clId="{A8A420C3-28EC-42BC-8D97-23E4B00302A4}" dt="2020-01-13T01:09:16.373" v="1602" actId="478"/>
          <ac:spMkLst>
            <pc:docMk/>
            <pc:sldMk cId="3526696493" sldId="846"/>
            <ac:spMk id="4" creationId="{A3B9B01B-A131-41F8-AEF2-24606D0D7D2E}"/>
          </ac:spMkLst>
        </pc:spChg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1274888082" sldId="847"/>
        </pc:sldMkLst>
      </pc:sldChg>
      <pc:sldChg chg="del">
        <pc:chgData name="Lenni Lobel" userId="38f762f444469328" providerId="LiveId" clId="{A8A420C3-28EC-42BC-8D97-23E4B00302A4}" dt="2020-01-13T01:10:45.125" v="1614" actId="47"/>
        <pc:sldMkLst>
          <pc:docMk/>
          <pc:sldMk cId="2704855200" sldId="851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651060783" sldId="852"/>
        </pc:sldMkLst>
      </pc:sldChg>
      <pc:sldChg chg="del">
        <pc:chgData name="Lenni Lobel" userId="38f762f444469328" providerId="LiveId" clId="{A8A420C3-28EC-42BC-8D97-23E4B00302A4}" dt="2020-01-13T01:10:45.758" v="1615" actId="47"/>
        <pc:sldMkLst>
          <pc:docMk/>
          <pc:sldMk cId="1898113287" sldId="855"/>
        </pc:sldMkLst>
      </pc:sldChg>
      <pc:sldChg chg="delSp">
        <pc:chgData name="Lenni Lobel" userId="38f762f444469328" providerId="LiveId" clId="{A8A420C3-28EC-42BC-8D97-23E4B00302A4}" dt="2020-01-12T23:52:32.051" v="3" actId="478"/>
        <pc:sldMkLst>
          <pc:docMk/>
          <pc:sldMk cId="1284075459" sldId="856"/>
        </pc:sldMkLst>
        <pc:spChg chg="del">
          <ac:chgData name="Lenni Lobel" userId="38f762f444469328" providerId="LiveId" clId="{A8A420C3-28EC-42BC-8D97-23E4B00302A4}" dt="2020-01-12T23:52:32.051" v="3" actId="478"/>
          <ac:spMkLst>
            <pc:docMk/>
            <pc:sldMk cId="1284075459" sldId="856"/>
            <ac:spMk id="11" creationId="{FC74BD03-22A0-484E-9D2C-852AC3F20038}"/>
          </ac:spMkLst>
        </pc:spChg>
      </pc:sldChg>
      <pc:sldChg chg="delSp modSp">
        <pc:chgData name="Lenni Lobel" userId="38f762f444469328" providerId="LiveId" clId="{A8A420C3-28EC-42BC-8D97-23E4B00302A4}" dt="2020-01-13T00:39:57.446" v="1173" actId="20577"/>
        <pc:sldMkLst>
          <pc:docMk/>
          <pc:sldMk cId="3640314037" sldId="857"/>
        </pc:sldMkLst>
        <pc:spChg chg="mod">
          <ac:chgData name="Lenni Lobel" userId="38f762f444469328" providerId="LiveId" clId="{A8A420C3-28EC-42BC-8D97-23E4B00302A4}" dt="2020-01-13T00:39:57.446" v="1173" actId="20577"/>
          <ac:spMkLst>
            <pc:docMk/>
            <pc:sldMk cId="3640314037" sldId="857"/>
            <ac:spMk id="4" creationId="{5093F4A4-D4C8-42DB-8015-857EFC8C080E}"/>
          </ac:spMkLst>
        </pc:spChg>
        <pc:spChg chg="del">
          <ac:chgData name="Lenni Lobel" userId="38f762f444469328" providerId="LiveId" clId="{A8A420C3-28EC-42BC-8D97-23E4B00302A4}" dt="2020-01-12T23:52:29.788" v="1" actId="478"/>
          <ac:spMkLst>
            <pc:docMk/>
            <pc:sldMk cId="3640314037" sldId="857"/>
            <ac:spMk id="11" creationId="{FC74BD03-22A0-484E-9D2C-852AC3F20038}"/>
          </ac:spMkLst>
        </pc:spChg>
      </pc:sldChg>
      <pc:sldChg chg="add del ord">
        <pc:chgData name="Lenni Lobel" userId="38f762f444469328" providerId="LiveId" clId="{A8A420C3-28EC-42BC-8D97-23E4B00302A4}" dt="2020-01-13T01:10:30.899" v="1611" actId="47"/>
        <pc:sldMkLst>
          <pc:docMk/>
          <pc:sldMk cId="1109983190" sldId="861"/>
        </pc:sldMkLst>
      </pc:sldChg>
      <pc:sldChg chg="del">
        <pc:chgData name="Lenni Lobel" userId="38f762f444469328" providerId="LiveId" clId="{A8A420C3-28EC-42BC-8D97-23E4B00302A4}" dt="2020-01-13T01:10:16.018" v="1608" actId="2696"/>
        <pc:sldMkLst>
          <pc:docMk/>
          <pc:sldMk cId="1110869451" sldId="861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2872005677" sldId="863"/>
        </pc:sldMkLst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85776318" sldId="881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3010316676" sldId="882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1528759024" sldId="888"/>
        </pc:sldMkLst>
      </pc:sldChg>
      <pc:sldChg chg="modSp del">
        <pc:chgData name="Lenni Lobel" userId="38f762f444469328" providerId="LiveId" clId="{A8A420C3-28EC-42BC-8D97-23E4B00302A4}" dt="2020-01-13T00:58:10.130" v="1560" actId="47"/>
        <pc:sldMkLst>
          <pc:docMk/>
          <pc:sldMk cId="67847916" sldId="892"/>
        </pc:sldMkLst>
        <pc:spChg chg="mod">
          <ac:chgData name="Lenni Lobel" userId="38f762f444469328" providerId="LiveId" clId="{A8A420C3-28EC-42BC-8D97-23E4B00302A4}" dt="2020-01-13T00:55:33.692" v="1386" actId="255"/>
          <ac:spMkLst>
            <pc:docMk/>
            <pc:sldMk cId="67847916" sldId="892"/>
            <ac:spMk id="2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1:04:03.722" v="1594" actId="47"/>
        <pc:sldMkLst>
          <pc:docMk/>
          <pc:sldMk cId="512708077" sldId="893"/>
        </pc:sldMkLst>
      </pc:sldChg>
      <pc:sldChg chg="del">
        <pc:chgData name="Lenni Lobel" userId="38f762f444469328" providerId="LiveId" clId="{A8A420C3-28EC-42BC-8D97-23E4B00302A4}" dt="2020-01-13T01:06:00.751" v="1596" actId="47"/>
        <pc:sldMkLst>
          <pc:docMk/>
          <pc:sldMk cId="2826601830" sldId="894"/>
        </pc:sldMkLst>
      </pc:sldChg>
      <pc:sldChg chg="del">
        <pc:chgData name="Lenni Lobel" userId="38f762f444469328" providerId="LiveId" clId="{A8A420C3-28EC-42BC-8D97-23E4B00302A4}" dt="2020-01-13T01:10:13.951" v="1607" actId="47"/>
        <pc:sldMkLst>
          <pc:docMk/>
          <pc:sldMk cId="3204031055" sldId="899"/>
        </pc:sldMkLst>
      </pc:sldChg>
      <pc:sldChg chg="addSp delSp modSp addAnim delAnim modAnim">
        <pc:chgData name="Lenni Lobel" userId="38f762f444469328" providerId="LiveId" clId="{A8A420C3-28EC-42BC-8D97-23E4B00302A4}" dt="2020-01-26T13:24:36.605" v="7728" actId="255"/>
        <pc:sldMkLst>
          <pc:docMk/>
          <pc:sldMk cId="2484461871" sldId="926"/>
        </pc:sldMkLst>
        <pc:spChg chg="mod">
          <ac:chgData name="Lenni Lobel" userId="38f762f444469328" providerId="LiveId" clId="{A8A420C3-28EC-42BC-8D97-23E4B00302A4}" dt="2020-01-26T13:24:36.605" v="7728" actId="255"/>
          <ac:spMkLst>
            <pc:docMk/>
            <pc:sldMk cId="2484461871" sldId="926"/>
            <ac:spMk id="13" creationId="{ED27495D-0602-4250-96AB-9C93B14EC911}"/>
          </ac:spMkLst>
        </pc:spChg>
        <pc:spChg chg="mod">
          <ac:chgData name="Lenni Lobel" userId="38f762f444469328" providerId="LiveId" clId="{A8A420C3-28EC-42BC-8D97-23E4B00302A4}" dt="2020-01-26T13:23:57.010" v="7721" actId="113"/>
          <ac:spMkLst>
            <pc:docMk/>
            <pc:sldMk cId="2484461871" sldId="926"/>
            <ac:spMk id="15" creationId="{8DB737FA-D545-458E-84AA-A4CD167E6ED9}"/>
          </ac:spMkLst>
        </pc:spChg>
        <pc:spChg chg="add del mod">
          <ac:chgData name="Lenni Lobel" userId="38f762f444469328" providerId="LiveId" clId="{A8A420C3-28EC-42BC-8D97-23E4B00302A4}" dt="2020-01-26T13:23:33.427" v="7719" actId="478"/>
          <ac:spMkLst>
            <pc:docMk/>
            <pc:sldMk cId="2484461871" sldId="926"/>
            <ac:spMk id="16" creationId="{345BF38F-D7AB-4F50-A04A-5B07CE7FF6B6}"/>
          </ac:spMkLst>
        </pc:spChg>
      </pc:sldChg>
      <pc:sldChg chg="delSp add del">
        <pc:chgData name="Lenni Lobel" userId="38f762f444469328" providerId="LiveId" clId="{A8A420C3-28EC-42BC-8D97-23E4B00302A4}" dt="2020-01-13T04:29:26.359" v="5361" actId="478"/>
        <pc:sldMkLst>
          <pc:docMk/>
          <pc:sldMk cId="635829402" sldId="931"/>
        </pc:sldMkLst>
        <pc:spChg chg="del">
          <ac:chgData name="Lenni Lobel" userId="38f762f444469328" providerId="LiveId" clId="{A8A420C3-28EC-42BC-8D97-23E4B00302A4}" dt="2020-01-13T04:29:26.359" v="5361" actId="478"/>
          <ac:spMkLst>
            <pc:docMk/>
            <pc:sldMk cId="635829402" sldId="931"/>
            <ac:spMk id="11" creationId="{14949ECE-E519-4D83-8F08-C82676541D44}"/>
          </ac:spMkLst>
        </pc:spChg>
      </pc:sldChg>
      <pc:sldChg chg="addSp delSp modSp del">
        <pc:chgData name="Lenni Lobel" userId="38f762f444469328" providerId="LiveId" clId="{A8A420C3-28EC-42BC-8D97-23E4B00302A4}" dt="2020-01-13T00:39:46.711" v="1167" actId="47"/>
        <pc:sldMkLst>
          <pc:docMk/>
          <pc:sldMk cId="1404353610" sldId="932"/>
        </pc:sldMkLst>
        <pc:spChg chg="del mod">
          <ac:chgData name="Lenni Lobel" userId="38f762f444469328" providerId="LiveId" clId="{A8A420C3-28EC-42BC-8D97-23E4B00302A4}" dt="2020-01-13T00:20:26.982" v="322" actId="478"/>
          <ac:spMkLst>
            <pc:docMk/>
            <pc:sldMk cId="1404353610" sldId="932"/>
            <ac:spMk id="4" creationId="{5093F4A4-D4C8-42DB-8015-857EFC8C080E}"/>
          </ac:spMkLst>
        </pc:spChg>
        <pc:spChg chg="add mod">
          <ac:chgData name="Lenni Lobel" userId="38f762f444469328" providerId="LiveId" clId="{A8A420C3-28EC-42BC-8D97-23E4B00302A4}" dt="2020-01-13T00:20:26.982" v="322" actId="478"/>
          <ac:spMkLst>
            <pc:docMk/>
            <pc:sldMk cId="1404353610" sldId="932"/>
            <ac:spMk id="5" creationId="{35D9CF10-6674-43AC-AFB2-C079D2EBCEE1}"/>
          </ac:spMkLst>
        </pc:spChg>
        <pc:spChg chg="del mod">
          <ac:chgData name="Lenni Lobel" userId="38f762f444469328" providerId="LiveId" clId="{A8A420C3-28EC-42BC-8D97-23E4B00302A4}" dt="2020-01-13T00:20:26.982" v="322" actId="478"/>
          <ac:spMkLst>
            <pc:docMk/>
            <pc:sldMk cId="1404353610" sldId="932"/>
            <ac:spMk id="6" creationId="{47F93D75-5D98-404E-B8DE-5B3FBE83463B}"/>
          </ac:spMkLst>
        </pc:spChg>
        <pc:spChg chg="del">
          <ac:chgData name="Lenni Lobel" userId="38f762f444469328" providerId="LiveId" clId="{A8A420C3-28EC-42BC-8D97-23E4B00302A4}" dt="2020-01-12T23:52:30.697" v="2" actId="478"/>
          <ac:spMkLst>
            <pc:docMk/>
            <pc:sldMk cId="1404353610" sldId="932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1-12T23:52:32.764" v="4" actId="478"/>
        <pc:sldMkLst>
          <pc:docMk/>
          <pc:sldMk cId="1115261596" sldId="935"/>
        </pc:sldMkLst>
        <pc:spChg chg="del">
          <ac:chgData name="Lenni Lobel" userId="38f762f444469328" providerId="LiveId" clId="{A8A420C3-28EC-42BC-8D97-23E4B00302A4}" dt="2020-01-12T23:52:32.764" v="4" actId="478"/>
          <ac:spMkLst>
            <pc:docMk/>
            <pc:sldMk cId="1115261596" sldId="935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1-12T23:52:37.028" v="11" actId="478"/>
        <pc:sldMkLst>
          <pc:docMk/>
          <pc:sldMk cId="838586981" sldId="939"/>
        </pc:sldMkLst>
        <pc:spChg chg="del">
          <ac:chgData name="Lenni Lobel" userId="38f762f444469328" providerId="LiveId" clId="{A8A420C3-28EC-42BC-8D97-23E4B00302A4}" dt="2020-01-12T23:52:37.028" v="11" actId="478"/>
          <ac:spMkLst>
            <pc:docMk/>
            <pc:sldMk cId="838586981" sldId="939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1-12T23:52:33.465" v="5" actId="478"/>
        <pc:sldMkLst>
          <pc:docMk/>
          <pc:sldMk cId="2753072457" sldId="981"/>
        </pc:sldMkLst>
        <pc:spChg chg="del">
          <ac:chgData name="Lenni Lobel" userId="38f762f444469328" providerId="LiveId" clId="{A8A420C3-28EC-42BC-8D97-23E4B00302A4}" dt="2020-01-12T23:52:33.465" v="5" actId="478"/>
          <ac:spMkLst>
            <pc:docMk/>
            <pc:sldMk cId="2753072457" sldId="981"/>
            <ac:spMk id="15" creationId="{7EFCBB02-F2A0-4A22-B929-F50ECDC664FD}"/>
          </ac:spMkLst>
        </pc:spChg>
      </pc:sldChg>
      <pc:sldChg chg="modSp del">
        <pc:chgData name="Lenni Lobel" userId="38f762f444469328" providerId="LiveId" clId="{A8A420C3-28EC-42BC-8D97-23E4B00302A4}" dt="2020-02-15T14:10:34.041" v="11944" actId="47"/>
        <pc:sldMkLst>
          <pc:docMk/>
          <pc:sldMk cId="2666387079" sldId="983"/>
        </pc:sldMkLst>
        <pc:spChg chg="mod">
          <ac:chgData name="Lenni Lobel" userId="38f762f444469328" providerId="LiveId" clId="{A8A420C3-28EC-42BC-8D97-23E4B00302A4}" dt="2020-02-15T14:05:33.938" v="11936" actId="20577"/>
          <ac:spMkLst>
            <pc:docMk/>
            <pc:sldMk cId="2666387079" sldId="983"/>
            <ac:spMk id="2" creationId="{13D283D6-3D49-48F7-A2CC-222BE626CDDB}"/>
          </ac:spMkLst>
        </pc:spChg>
      </pc:sldChg>
      <pc:sldChg chg="delSp">
        <pc:chgData name="Lenni Lobel" userId="38f762f444469328" providerId="LiveId" clId="{A8A420C3-28EC-42BC-8D97-23E4B00302A4}" dt="2020-01-12T23:52:35.277" v="8" actId="478"/>
        <pc:sldMkLst>
          <pc:docMk/>
          <pc:sldMk cId="680647006" sldId="993"/>
        </pc:sldMkLst>
        <pc:spChg chg="del">
          <ac:chgData name="Lenni Lobel" userId="38f762f444469328" providerId="LiveId" clId="{A8A420C3-28EC-42BC-8D97-23E4B00302A4}" dt="2020-01-12T23:52:35.277" v="8" actId="478"/>
          <ac:spMkLst>
            <pc:docMk/>
            <pc:sldMk cId="680647006" sldId="993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1-12T23:52:53.963" v="19" actId="478"/>
        <pc:sldMkLst>
          <pc:docMk/>
          <pc:sldMk cId="3926718541" sldId="996"/>
        </pc:sldMkLst>
        <pc:spChg chg="del">
          <ac:chgData name="Lenni Lobel" userId="38f762f444469328" providerId="LiveId" clId="{A8A420C3-28EC-42BC-8D97-23E4B00302A4}" dt="2020-01-12T23:52:53.963" v="19" actId="478"/>
          <ac:spMkLst>
            <pc:docMk/>
            <pc:sldMk cId="3926718541" sldId="996"/>
            <ac:spMk id="6" creationId="{5FB77480-6055-43F2-ACC6-2F32D40F825E}"/>
          </ac:spMkLst>
        </pc:spChg>
      </pc:sldChg>
      <pc:sldChg chg="delSp">
        <pc:chgData name="Lenni Lobel" userId="38f762f444469328" providerId="LiveId" clId="{A8A420C3-28EC-42BC-8D97-23E4B00302A4}" dt="2020-01-12T23:52:39.675" v="12" actId="478"/>
        <pc:sldMkLst>
          <pc:docMk/>
          <pc:sldMk cId="2685986234" sldId="1000"/>
        </pc:sldMkLst>
        <pc:spChg chg="del">
          <ac:chgData name="Lenni Lobel" userId="38f762f444469328" providerId="LiveId" clId="{A8A420C3-28EC-42BC-8D97-23E4B00302A4}" dt="2020-01-12T23:52:39.675" v="12" actId="478"/>
          <ac:spMkLst>
            <pc:docMk/>
            <pc:sldMk cId="2685986234" sldId="1000"/>
            <ac:spMk id="11" creationId="{FC74BD03-22A0-484E-9D2C-852AC3F20038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178697461" sldId="1001"/>
        </pc:sldMkLst>
      </pc:sldChg>
      <pc:sldChg chg="delSp add">
        <pc:chgData name="Lenni Lobel" userId="38f762f444469328" providerId="LiveId" clId="{A8A420C3-28EC-42BC-8D97-23E4B00302A4}" dt="2020-01-13T01:02:27.900" v="1587" actId="478"/>
        <pc:sldMkLst>
          <pc:docMk/>
          <pc:sldMk cId="3700347879" sldId="1001"/>
        </pc:sldMkLst>
        <pc:spChg chg="del">
          <ac:chgData name="Lenni Lobel" userId="38f762f444469328" providerId="LiveId" clId="{A8A420C3-28EC-42BC-8D97-23E4B00302A4}" dt="2020-01-13T01:02:27.900" v="1587" actId="478"/>
          <ac:spMkLst>
            <pc:docMk/>
            <pc:sldMk cId="3700347879" sldId="1001"/>
            <ac:spMk id="6" creationId="{92D2973B-722F-469D-936E-5B03D5792990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1968112905" sldId="1002"/>
        </pc:sldMkLst>
      </pc:sldChg>
      <pc:sldChg chg="delSp add">
        <pc:chgData name="Lenni Lobel" userId="38f762f444469328" providerId="LiveId" clId="{A8A420C3-28EC-42BC-8D97-23E4B00302A4}" dt="2020-01-13T01:02:28.794" v="1588" actId="478"/>
        <pc:sldMkLst>
          <pc:docMk/>
          <pc:sldMk cId="2655481649" sldId="1002"/>
        </pc:sldMkLst>
        <pc:spChg chg="del">
          <ac:chgData name="Lenni Lobel" userId="38f762f444469328" providerId="LiveId" clId="{A8A420C3-28EC-42BC-8D97-23E4B00302A4}" dt="2020-01-13T01:02:28.794" v="1588" actId="478"/>
          <ac:spMkLst>
            <pc:docMk/>
            <pc:sldMk cId="2655481649" sldId="1002"/>
            <ac:spMk id="6" creationId="{0478FA89-4CB5-4342-985E-BCB99E82F1DC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2701886296" sldId="1003"/>
        </pc:sldMkLst>
      </pc:sldChg>
      <pc:sldChg chg="delSp add">
        <pc:chgData name="Lenni Lobel" userId="38f762f444469328" providerId="LiveId" clId="{A8A420C3-28EC-42BC-8D97-23E4B00302A4}" dt="2020-01-13T01:02:29.629" v="1589" actId="478"/>
        <pc:sldMkLst>
          <pc:docMk/>
          <pc:sldMk cId="3118180509" sldId="1003"/>
        </pc:sldMkLst>
        <pc:spChg chg="del">
          <ac:chgData name="Lenni Lobel" userId="38f762f444469328" providerId="LiveId" clId="{A8A420C3-28EC-42BC-8D97-23E4B00302A4}" dt="2020-01-13T01:02:29.629" v="1589" actId="478"/>
          <ac:spMkLst>
            <pc:docMk/>
            <pc:sldMk cId="3118180509" sldId="1003"/>
            <ac:spMk id="6" creationId="{E082BCD1-0D89-4B15-BBB8-4364C511F41B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1050190003" sldId="1004"/>
        </pc:sldMkLst>
      </pc:sldChg>
      <pc:sldChg chg="delSp add del">
        <pc:chgData name="Lenni Lobel" userId="38f762f444469328" providerId="LiveId" clId="{A8A420C3-28EC-42BC-8D97-23E4B00302A4}" dt="2020-01-13T01:30:15.069" v="2307" actId="47"/>
        <pc:sldMkLst>
          <pc:docMk/>
          <pc:sldMk cId="3797246024" sldId="1004"/>
        </pc:sldMkLst>
        <pc:spChg chg="del">
          <ac:chgData name="Lenni Lobel" userId="38f762f444469328" providerId="LiveId" clId="{A8A420C3-28EC-42BC-8D97-23E4B00302A4}" dt="2020-01-13T01:02:26.883" v="1586" actId="478"/>
          <ac:spMkLst>
            <pc:docMk/>
            <pc:sldMk cId="3797246024" sldId="1004"/>
            <ac:spMk id="4" creationId="{6CC76A90-B2E0-4CCA-B91C-E5FEB79914C7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3084948673" sldId="1005"/>
        </pc:sldMkLst>
      </pc:sldChg>
      <pc:sldChg chg="delSp add">
        <pc:chgData name="Lenni Lobel" userId="38f762f444469328" providerId="LiveId" clId="{A8A420C3-28EC-42BC-8D97-23E4B00302A4}" dt="2020-01-13T01:02:30.392" v="1590" actId="478"/>
        <pc:sldMkLst>
          <pc:docMk/>
          <pc:sldMk cId="3745033302" sldId="1005"/>
        </pc:sldMkLst>
        <pc:spChg chg="del">
          <ac:chgData name="Lenni Lobel" userId="38f762f444469328" providerId="LiveId" clId="{A8A420C3-28EC-42BC-8D97-23E4B00302A4}" dt="2020-01-13T01:02:30.392" v="1590" actId="478"/>
          <ac:spMkLst>
            <pc:docMk/>
            <pc:sldMk cId="3745033302" sldId="1005"/>
            <ac:spMk id="5" creationId="{00000000-0000-0000-0000-000000000000}"/>
          </ac:spMkLst>
        </pc:spChg>
      </pc:sldChg>
      <pc:sldChg chg="delSp add">
        <pc:chgData name="Lenni Lobel" userId="38f762f444469328" providerId="LiveId" clId="{A8A420C3-28EC-42BC-8D97-23E4B00302A4}" dt="2020-01-13T01:02:31.117" v="1591" actId="478"/>
        <pc:sldMkLst>
          <pc:docMk/>
          <pc:sldMk cId="159191816" sldId="1006"/>
        </pc:sldMkLst>
        <pc:spChg chg="del">
          <ac:chgData name="Lenni Lobel" userId="38f762f444469328" providerId="LiveId" clId="{A8A420C3-28EC-42BC-8D97-23E4B00302A4}" dt="2020-01-13T01:02:31.117" v="1591" actId="478"/>
          <ac:spMkLst>
            <pc:docMk/>
            <pc:sldMk cId="159191816" sldId="1006"/>
            <ac:spMk id="5" creationId="{00000000-0000-0000-0000-000000000000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1873250518" sldId="1006"/>
        </pc:sldMkLst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728092511" sldId="1007"/>
        </pc:sldMkLst>
      </pc:sldChg>
      <pc:sldChg chg="delSp add">
        <pc:chgData name="Lenni Lobel" userId="38f762f444469328" providerId="LiveId" clId="{A8A420C3-28EC-42BC-8D97-23E4B00302A4}" dt="2020-01-13T01:02:32.620" v="1593" actId="478"/>
        <pc:sldMkLst>
          <pc:docMk/>
          <pc:sldMk cId="3095189515" sldId="1007"/>
        </pc:sldMkLst>
        <pc:spChg chg="del">
          <ac:chgData name="Lenni Lobel" userId="38f762f444469328" providerId="LiveId" clId="{A8A420C3-28EC-42BC-8D97-23E4B00302A4}" dt="2020-01-13T01:02:32.620" v="1593" actId="478"/>
          <ac:spMkLst>
            <pc:docMk/>
            <pc:sldMk cId="3095189515" sldId="1007"/>
            <ac:spMk id="5" creationId="{00000000-0000-0000-0000-000000000000}"/>
          </ac:spMkLst>
        </pc:spChg>
      </pc:sldChg>
      <pc:sldChg chg="delSp">
        <pc:chgData name="Lenni Lobel" userId="38f762f444469328" providerId="LiveId" clId="{A8A420C3-28EC-42BC-8D97-23E4B00302A4}" dt="2020-01-12T23:52:34.068" v="6" actId="478"/>
        <pc:sldMkLst>
          <pc:docMk/>
          <pc:sldMk cId="564730472" sldId="1009"/>
        </pc:sldMkLst>
        <pc:spChg chg="del">
          <ac:chgData name="Lenni Lobel" userId="38f762f444469328" providerId="LiveId" clId="{A8A420C3-28EC-42BC-8D97-23E4B00302A4}" dt="2020-01-12T23:52:34.068" v="6" actId="478"/>
          <ac:spMkLst>
            <pc:docMk/>
            <pc:sldMk cId="564730472" sldId="1009"/>
            <ac:spMk id="11" creationId="{FC74BD03-22A0-484E-9D2C-852AC3F20038}"/>
          </ac:spMkLst>
        </pc:spChg>
      </pc:sldChg>
      <pc:sldChg chg="delSp modSp modAnim">
        <pc:chgData name="Lenni Lobel" userId="38f762f444469328" providerId="LiveId" clId="{A8A420C3-28EC-42BC-8D97-23E4B00302A4}" dt="2020-01-13T00:51:28.709" v="1311" actId="20577"/>
        <pc:sldMkLst>
          <pc:docMk/>
          <pc:sldMk cId="1578133021" sldId="1014"/>
        </pc:sldMkLst>
        <pc:spChg chg="mod">
          <ac:chgData name="Lenni Lobel" userId="38f762f444469328" providerId="LiveId" clId="{A8A420C3-28EC-42BC-8D97-23E4B00302A4}" dt="2020-01-13T00:51:28.709" v="1311" actId="20577"/>
          <ac:spMkLst>
            <pc:docMk/>
            <pc:sldMk cId="1578133021" sldId="1014"/>
            <ac:spMk id="4" creationId="{5093F4A4-D4C8-42DB-8015-857EFC8C080E}"/>
          </ac:spMkLst>
        </pc:spChg>
        <pc:spChg chg="del">
          <ac:chgData name="Lenni Lobel" userId="38f762f444469328" providerId="LiveId" clId="{A8A420C3-28EC-42BC-8D97-23E4B00302A4}" dt="2020-01-12T23:52:35.835" v="9" actId="478"/>
          <ac:spMkLst>
            <pc:docMk/>
            <pc:sldMk cId="1578133021" sldId="1014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1-12T23:52:36.451" v="10" actId="478"/>
        <pc:sldMkLst>
          <pc:docMk/>
          <pc:sldMk cId="288765642" sldId="1016"/>
        </pc:sldMkLst>
        <pc:spChg chg="del">
          <ac:chgData name="Lenni Lobel" userId="38f762f444469328" providerId="LiveId" clId="{A8A420C3-28EC-42BC-8D97-23E4B00302A4}" dt="2020-01-12T23:52:36.451" v="10" actId="478"/>
          <ac:spMkLst>
            <pc:docMk/>
            <pc:sldMk cId="288765642" sldId="1016"/>
            <ac:spMk id="11" creationId="{FC74BD03-22A0-484E-9D2C-852AC3F20038}"/>
          </ac:spMkLst>
        </pc:spChg>
      </pc:sldChg>
      <pc:sldChg chg="del">
        <pc:chgData name="Lenni Lobel" userId="38f762f444469328" providerId="LiveId" clId="{A8A420C3-28EC-42BC-8D97-23E4B00302A4}" dt="2020-01-13T00:58:58.606" v="1564" actId="2696"/>
        <pc:sldMkLst>
          <pc:docMk/>
          <pc:sldMk cId="41447275" sldId="1018"/>
        </pc:sldMkLst>
      </pc:sldChg>
      <pc:sldChg chg="delSp add">
        <pc:chgData name="Lenni Lobel" userId="38f762f444469328" providerId="LiveId" clId="{A8A420C3-28EC-42BC-8D97-23E4B00302A4}" dt="2020-01-13T01:02:31.802" v="1592" actId="478"/>
        <pc:sldMkLst>
          <pc:docMk/>
          <pc:sldMk cId="3027769780" sldId="1018"/>
        </pc:sldMkLst>
        <pc:spChg chg="del">
          <ac:chgData name="Lenni Lobel" userId="38f762f444469328" providerId="LiveId" clId="{A8A420C3-28EC-42BC-8D97-23E4B00302A4}" dt="2020-01-13T01:02:31.802" v="1592" actId="478"/>
          <ac:spMkLst>
            <pc:docMk/>
            <pc:sldMk cId="3027769780" sldId="1018"/>
            <ac:spMk id="5" creationId="{00000000-0000-0000-0000-000000000000}"/>
          </ac:spMkLst>
        </pc:spChg>
      </pc:sldChg>
      <pc:sldChg chg="delSp">
        <pc:chgData name="Lenni Lobel" userId="38f762f444469328" providerId="LiveId" clId="{A8A420C3-28EC-42BC-8D97-23E4B00302A4}" dt="2020-01-12T23:52:56.170" v="20" actId="478"/>
        <pc:sldMkLst>
          <pc:docMk/>
          <pc:sldMk cId="3339365685" sldId="1099"/>
        </pc:sldMkLst>
        <pc:spChg chg="del">
          <ac:chgData name="Lenni Lobel" userId="38f762f444469328" providerId="LiveId" clId="{A8A420C3-28EC-42BC-8D97-23E4B00302A4}" dt="2020-01-12T23:52:56.170" v="20" actId="478"/>
          <ac:spMkLst>
            <pc:docMk/>
            <pc:sldMk cId="3339365685" sldId="1099"/>
            <ac:spMk id="15" creationId="{7EFCBB02-F2A0-4A22-B929-F50ECDC664FD}"/>
          </ac:spMkLst>
        </pc:spChg>
      </pc:sldChg>
      <pc:sldChg chg="modSp">
        <pc:chgData name="Lenni Lobel" userId="38f762f444469328" providerId="LiveId" clId="{A8A420C3-28EC-42BC-8D97-23E4B00302A4}" dt="2020-01-13T01:01:18.932" v="1569" actId="1076"/>
        <pc:sldMkLst>
          <pc:docMk/>
          <pc:sldMk cId="386824148" sldId="1112"/>
        </pc:sldMkLst>
        <pc:picChg chg="mod">
          <ac:chgData name="Lenni Lobel" userId="38f762f444469328" providerId="LiveId" clId="{A8A420C3-28EC-42BC-8D97-23E4B00302A4}" dt="2020-01-13T01:01:18.932" v="1569" actId="1076"/>
          <ac:picMkLst>
            <pc:docMk/>
            <pc:sldMk cId="386824148" sldId="1112"/>
            <ac:picMk id="4" creationId="{D8A472AC-79E9-4553-8B3C-D12FFBA5CD87}"/>
          </ac:picMkLst>
        </pc:picChg>
      </pc:sldChg>
      <pc:sldChg chg="delSp">
        <pc:chgData name="Lenni Lobel" userId="38f762f444469328" providerId="LiveId" clId="{A8A420C3-28EC-42BC-8D97-23E4B00302A4}" dt="2020-01-12T23:52:52.884" v="18" actId="478"/>
        <pc:sldMkLst>
          <pc:docMk/>
          <pc:sldMk cId="3679824606" sldId="1113"/>
        </pc:sldMkLst>
        <pc:spChg chg="del">
          <ac:chgData name="Lenni Lobel" userId="38f762f444469328" providerId="LiveId" clId="{A8A420C3-28EC-42BC-8D97-23E4B00302A4}" dt="2020-01-12T23:52:52.884" v="18" actId="478"/>
          <ac:spMkLst>
            <pc:docMk/>
            <pc:sldMk cId="3679824606" sldId="1113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1-12T23:52:52.187" v="17" actId="478"/>
        <pc:sldMkLst>
          <pc:docMk/>
          <pc:sldMk cId="451599007" sldId="1120"/>
        </pc:sldMkLst>
        <pc:spChg chg="del">
          <ac:chgData name="Lenni Lobel" userId="38f762f444469328" providerId="LiveId" clId="{A8A420C3-28EC-42BC-8D97-23E4B00302A4}" dt="2020-01-12T23:52:52.187" v="17" actId="478"/>
          <ac:spMkLst>
            <pc:docMk/>
            <pc:sldMk cId="451599007" sldId="1120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1-12T23:52:48.955" v="13" actId="478"/>
        <pc:sldMkLst>
          <pc:docMk/>
          <pc:sldMk cId="2144726529" sldId="1121"/>
        </pc:sldMkLst>
        <pc:spChg chg="del">
          <ac:chgData name="Lenni Lobel" userId="38f762f444469328" providerId="LiveId" clId="{A8A420C3-28EC-42BC-8D97-23E4B00302A4}" dt="2020-01-12T23:52:48.955" v="13" actId="478"/>
          <ac:spMkLst>
            <pc:docMk/>
            <pc:sldMk cId="2144726529" sldId="1121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1-12T23:52:50.803" v="15" actId="478"/>
        <pc:sldMkLst>
          <pc:docMk/>
          <pc:sldMk cId="2523020331" sldId="1122"/>
        </pc:sldMkLst>
        <pc:spChg chg="del">
          <ac:chgData name="Lenni Lobel" userId="38f762f444469328" providerId="LiveId" clId="{A8A420C3-28EC-42BC-8D97-23E4B00302A4}" dt="2020-01-12T23:52:50.803" v="15" actId="478"/>
          <ac:spMkLst>
            <pc:docMk/>
            <pc:sldMk cId="2523020331" sldId="1122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1-12T23:52:50.032" v="14" actId="478"/>
        <pc:sldMkLst>
          <pc:docMk/>
          <pc:sldMk cId="831369296" sldId="1123"/>
        </pc:sldMkLst>
        <pc:spChg chg="del">
          <ac:chgData name="Lenni Lobel" userId="38f762f444469328" providerId="LiveId" clId="{A8A420C3-28EC-42BC-8D97-23E4B00302A4}" dt="2020-01-12T23:52:50.032" v="14" actId="478"/>
          <ac:spMkLst>
            <pc:docMk/>
            <pc:sldMk cId="831369296" sldId="1123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1-12T23:52:51.499" v="16" actId="478"/>
        <pc:sldMkLst>
          <pc:docMk/>
          <pc:sldMk cId="2245472784" sldId="1124"/>
        </pc:sldMkLst>
        <pc:spChg chg="del">
          <ac:chgData name="Lenni Lobel" userId="38f762f444469328" providerId="LiveId" clId="{A8A420C3-28EC-42BC-8D97-23E4B00302A4}" dt="2020-01-12T23:52:51.499" v="16" actId="478"/>
          <ac:spMkLst>
            <pc:docMk/>
            <pc:sldMk cId="2245472784" sldId="1124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1-12T23:52:34.667" v="7" actId="478"/>
        <pc:sldMkLst>
          <pc:docMk/>
          <pc:sldMk cId="435018492" sldId="1125"/>
        </pc:sldMkLst>
        <pc:spChg chg="del">
          <ac:chgData name="Lenni Lobel" userId="38f762f444469328" providerId="LiveId" clId="{A8A420C3-28EC-42BC-8D97-23E4B00302A4}" dt="2020-01-12T23:52:34.667" v="7" actId="478"/>
          <ac:spMkLst>
            <pc:docMk/>
            <pc:sldMk cId="435018492" sldId="1125"/>
            <ac:spMk id="11" creationId="{FC74BD03-22A0-484E-9D2C-852AC3F20038}"/>
          </ac:spMkLst>
        </pc:spChg>
      </pc:sldChg>
      <pc:sldChg chg="delSp modSp del">
        <pc:chgData name="Lenni Lobel" userId="38f762f444469328" providerId="LiveId" clId="{A8A420C3-28EC-42BC-8D97-23E4B00302A4}" dt="2020-01-13T00:56:03.511" v="1388" actId="47"/>
        <pc:sldMkLst>
          <pc:docMk/>
          <pc:sldMk cId="3814294745" sldId="1126"/>
        </pc:sldMkLst>
        <pc:spChg chg="mod">
          <ac:chgData name="Lenni Lobel" userId="38f762f444469328" providerId="LiveId" clId="{A8A420C3-28EC-42BC-8D97-23E4B00302A4}" dt="2020-01-13T00:55:11.756" v="1379" actId="255"/>
          <ac:spMkLst>
            <pc:docMk/>
            <pc:sldMk cId="3814294745" sldId="1126"/>
            <ac:spMk id="2" creationId="{00000000-0000-0000-0000-000000000000}"/>
          </ac:spMkLst>
        </pc:spChg>
        <pc:spChg chg="del">
          <ac:chgData name="Lenni Lobel" userId="38f762f444469328" providerId="LiveId" clId="{A8A420C3-28EC-42BC-8D97-23E4B00302A4}" dt="2020-01-12T23:52:28.164" v="0" actId="478"/>
          <ac:spMkLst>
            <pc:docMk/>
            <pc:sldMk cId="3814294745" sldId="1126"/>
            <ac:spMk id="3" creationId="{26A45099-F047-463A-892E-D8A7291717A4}"/>
          </ac:spMkLst>
        </pc:spChg>
      </pc:sldChg>
      <pc:sldChg chg="modSp ord modAnim">
        <pc:chgData name="Lenni Lobel" userId="38f762f444469328" providerId="LiveId" clId="{A8A420C3-28EC-42BC-8D97-23E4B00302A4}" dt="2020-02-15T14:03:25.276" v="11910"/>
        <pc:sldMkLst>
          <pc:docMk/>
          <pc:sldMk cId="3331253355" sldId="1128"/>
        </pc:sldMkLst>
        <pc:spChg chg="mod">
          <ac:chgData name="Lenni Lobel" userId="38f762f444469328" providerId="LiveId" clId="{A8A420C3-28EC-42BC-8D97-23E4B00302A4}" dt="2020-02-15T14:02:47.355" v="11902" actId="14100"/>
          <ac:spMkLst>
            <pc:docMk/>
            <pc:sldMk cId="3331253355" sldId="1128"/>
            <ac:spMk id="4" creationId="{992E73A5-A645-48ED-AD05-5B71C2832478}"/>
          </ac:spMkLst>
        </pc:spChg>
      </pc:sldChg>
      <pc:sldChg chg="modSp">
        <pc:chgData name="Lenni Lobel" userId="38f762f444469328" providerId="LiveId" clId="{A8A420C3-28EC-42BC-8D97-23E4B00302A4}" dt="2020-02-16T22:22:20.935" v="15471" actId="20577"/>
        <pc:sldMkLst>
          <pc:docMk/>
          <pc:sldMk cId="1470321535" sldId="1132"/>
        </pc:sldMkLst>
        <pc:spChg chg="mod">
          <ac:chgData name="Lenni Lobel" userId="38f762f444469328" providerId="LiveId" clId="{A8A420C3-28EC-42BC-8D97-23E4B00302A4}" dt="2020-02-16T22:22:20.935" v="15471" actId="20577"/>
          <ac:spMkLst>
            <pc:docMk/>
            <pc:sldMk cId="1470321535" sldId="1132"/>
            <ac:spMk id="51" creationId="{6846343F-3451-4892-B63C-01E367BE3D8C}"/>
          </ac:spMkLst>
        </pc:spChg>
        <pc:spChg chg="mod">
          <ac:chgData name="Lenni Lobel" userId="38f762f444469328" providerId="LiveId" clId="{A8A420C3-28EC-42BC-8D97-23E4B00302A4}" dt="2020-02-16T22:22:15.494" v="15469"/>
          <ac:spMkLst>
            <pc:docMk/>
            <pc:sldMk cId="1470321535" sldId="1132"/>
            <ac:spMk id="52" creationId="{2AB73C2C-9243-42EA-95FE-E0F1DE41A5DC}"/>
          </ac:spMkLst>
        </pc:spChg>
      </pc:sldChg>
      <pc:sldChg chg="modSp ord">
        <pc:chgData name="Lenni Lobel" userId="38f762f444469328" providerId="LiveId" clId="{A8A420C3-28EC-42BC-8D97-23E4B00302A4}" dt="2020-02-15T18:13:54.208" v="12541" actId="27636"/>
        <pc:sldMkLst>
          <pc:docMk/>
          <pc:sldMk cId="3155996541" sldId="1135"/>
        </pc:sldMkLst>
        <pc:spChg chg="mod">
          <ac:chgData name="Lenni Lobel" userId="38f762f444469328" providerId="LiveId" clId="{A8A420C3-28EC-42BC-8D97-23E4B00302A4}" dt="2020-02-15T18:12:18.098" v="12507" actId="6549"/>
          <ac:spMkLst>
            <pc:docMk/>
            <pc:sldMk cId="3155996541" sldId="1135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2-15T18:13:54.208" v="12541" actId="27636"/>
          <ac:spMkLst>
            <pc:docMk/>
            <pc:sldMk cId="3155996541" sldId="1135"/>
            <ac:spMk id="4" creationId="{992E73A5-A645-48ED-AD05-5B71C2832478}"/>
          </ac:spMkLst>
        </pc:spChg>
      </pc:sldChg>
      <pc:sldChg chg="modSp modAnim">
        <pc:chgData name="Lenni Lobel" userId="38f762f444469328" providerId="LiveId" clId="{A8A420C3-28EC-42BC-8D97-23E4B00302A4}" dt="2020-02-15T13:59:29.909" v="11848"/>
        <pc:sldMkLst>
          <pc:docMk/>
          <pc:sldMk cId="4265533736" sldId="1136"/>
        </pc:sldMkLst>
        <pc:spChg chg="mod">
          <ac:chgData name="Lenni Lobel" userId="38f762f444469328" providerId="LiveId" clId="{A8A420C3-28EC-42BC-8D97-23E4B00302A4}" dt="2020-02-15T13:59:05.135" v="11847" actId="20577"/>
          <ac:spMkLst>
            <pc:docMk/>
            <pc:sldMk cId="4265533736" sldId="1136"/>
            <ac:spMk id="6" creationId="{AF71F402-DD0E-464A-8A3C-ECBBFDF24B14}"/>
          </ac:spMkLst>
        </pc:spChg>
      </pc:sldChg>
      <pc:sldChg chg="del">
        <pc:chgData name="Lenni Lobel" userId="38f762f444469328" providerId="LiveId" clId="{A8A420C3-28EC-42BC-8D97-23E4B00302A4}" dt="2020-02-15T18:14:22.463" v="12542" actId="47"/>
        <pc:sldMkLst>
          <pc:docMk/>
          <pc:sldMk cId="4002770163" sldId="1137"/>
        </pc:sldMkLst>
      </pc:sldChg>
      <pc:sldChg chg="addSp delSp modSp modAnim">
        <pc:chgData name="Lenni Lobel" userId="38f762f444469328" providerId="LiveId" clId="{A8A420C3-28EC-42BC-8D97-23E4B00302A4}" dt="2020-02-16T16:58:41.091" v="15076" actId="113"/>
        <pc:sldMkLst>
          <pc:docMk/>
          <pc:sldMk cId="2734624263" sldId="1138"/>
        </pc:sldMkLst>
        <pc:spChg chg="add del mod">
          <ac:chgData name="Lenni Lobel" userId="38f762f444469328" providerId="LiveId" clId="{A8A420C3-28EC-42BC-8D97-23E4B00302A4}" dt="2020-02-15T14:25:44.195" v="12430"/>
          <ac:spMkLst>
            <pc:docMk/>
            <pc:sldMk cId="2734624263" sldId="1138"/>
            <ac:spMk id="2" creationId="{388B54D6-69E0-47D2-85D9-F3DCDB22BE29}"/>
          </ac:spMkLst>
        </pc:spChg>
        <pc:spChg chg="mod">
          <ac:chgData name="Lenni Lobel" userId="38f762f444469328" providerId="LiveId" clId="{A8A420C3-28EC-42BC-8D97-23E4B00302A4}" dt="2020-02-16T16:58:41.091" v="15076" actId="113"/>
          <ac:spMkLst>
            <pc:docMk/>
            <pc:sldMk cId="2734624263" sldId="1138"/>
            <ac:spMk id="4" creationId="{992E73A5-A645-48ED-AD05-5B71C2832478}"/>
          </ac:spMkLst>
        </pc:spChg>
        <pc:spChg chg="add del mod">
          <ac:chgData name="Lenni Lobel" userId="38f762f444469328" providerId="LiveId" clId="{A8A420C3-28EC-42BC-8D97-23E4B00302A4}" dt="2020-02-15T14:25:44.195" v="12430"/>
          <ac:spMkLst>
            <pc:docMk/>
            <pc:sldMk cId="2734624263" sldId="1138"/>
            <ac:spMk id="5" creationId="{358CBB07-902F-4117-B806-05DA60D3D007}"/>
          </ac:spMkLst>
        </pc:spChg>
      </pc:sldChg>
      <pc:sldChg chg="modSp modAnim">
        <pc:chgData name="Lenni Lobel" userId="38f762f444469328" providerId="LiveId" clId="{A8A420C3-28EC-42BC-8D97-23E4B00302A4}" dt="2020-02-15T17:05:52.194" v="12468"/>
        <pc:sldMkLst>
          <pc:docMk/>
          <pc:sldMk cId="416775242" sldId="1139"/>
        </pc:sldMkLst>
        <pc:spChg chg="mod">
          <ac:chgData name="Lenni Lobel" userId="38f762f444469328" providerId="LiveId" clId="{A8A420C3-28EC-42BC-8D97-23E4B00302A4}" dt="2020-02-15T17:05:41.738" v="12465" actId="20577"/>
          <ac:spMkLst>
            <pc:docMk/>
            <pc:sldMk cId="416775242" sldId="1139"/>
            <ac:spMk id="4" creationId="{992E73A5-A645-48ED-AD05-5B71C2832478}"/>
          </ac:spMkLst>
        </pc:spChg>
      </pc:sldChg>
      <pc:sldChg chg="modSp">
        <pc:chgData name="Lenni Lobel" userId="38f762f444469328" providerId="LiveId" clId="{A8A420C3-28EC-42BC-8D97-23E4B00302A4}" dt="2020-02-15T18:11:50.433" v="12503" actId="27636"/>
        <pc:sldMkLst>
          <pc:docMk/>
          <pc:sldMk cId="3652778174" sldId="1143"/>
        </pc:sldMkLst>
        <pc:spChg chg="mod">
          <ac:chgData name="Lenni Lobel" userId="38f762f444469328" providerId="LiveId" clId="{A8A420C3-28EC-42BC-8D97-23E4B00302A4}" dt="2020-02-15T18:11:50.433" v="12503" actId="27636"/>
          <ac:spMkLst>
            <pc:docMk/>
            <pc:sldMk cId="3652778174" sldId="1143"/>
            <ac:spMk id="4" creationId="{992E73A5-A645-48ED-AD05-5B71C2832478}"/>
          </ac:spMkLst>
        </pc:spChg>
      </pc:sldChg>
      <pc:sldChg chg="delSp modSp del">
        <pc:chgData name="Lenni Lobel" userId="38f762f444469328" providerId="LiveId" clId="{A8A420C3-28EC-42BC-8D97-23E4B00302A4}" dt="2020-02-15T14:13:34.627" v="12163" actId="47"/>
        <pc:sldMkLst>
          <pc:docMk/>
          <pc:sldMk cId="2242946908" sldId="1155"/>
        </pc:sldMkLst>
        <pc:spChg chg="mod">
          <ac:chgData name="Lenni Lobel" userId="38f762f444469328" providerId="LiveId" clId="{A8A420C3-28EC-42BC-8D97-23E4B00302A4}" dt="2020-02-15T14:10:45.687" v="11953" actId="20577"/>
          <ac:spMkLst>
            <pc:docMk/>
            <pc:sldMk cId="2242946908" sldId="1155"/>
            <ac:spMk id="3" creationId="{0B13D300-4EB8-4547-BC76-1E0D45671513}"/>
          </ac:spMkLst>
        </pc:spChg>
        <pc:spChg chg="del">
          <ac:chgData name="Lenni Lobel" userId="38f762f444469328" providerId="LiveId" clId="{A8A420C3-28EC-42BC-8D97-23E4B00302A4}" dt="2020-02-15T14:05:53.697" v="11937" actId="478"/>
          <ac:spMkLst>
            <pc:docMk/>
            <pc:sldMk cId="2242946908" sldId="1155"/>
            <ac:spMk id="27" creationId="{BB01651E-7936-4087-B4FB-08BC7DC368BC}"/>
          </ac:spMkLst>
        </pc:spChg>
        <pc:spChg chg="del">
          <ac:chgData name="Lenni Lobel" userId="38f762f444469328" providerId="LiveId" clId="{A8A420C3-28EC-42BC-8D97-23E4B00302A4}" dt="2020-02-15T14:05:53.697" v="11937" actId="478"/>
          <ac:spMkLst>
            <pc:docMk/>
            <pc:sldMk cId="2242946908" sldId="1155"/>
            <ac:spMk id="51" creationId="{6846343F-3451-4892-B63C-01E367BE3D8C}"/>
          </ac:spMkLst>
        </pc:spChg>
        <pc:spChg chg="del">
          <ac:chgData name="Lenni Lobel" userId="38f762f444469328" providerId="LiveId" clId="{A8A420C3-28EC-42BC-8D97-23E4B00302A4}" dt="2020-02-15T14:05:53.697" v="11937" actId="478"/>
          <ac:spMkLst>
            <pc:docMk/>
            <pc:sldMk cId="2242946908" sldId="1155"/>
            <ac:spMk id="52" creationId="{2AB73C2C-9243-42EA-95FE-E0F1DE41A5DC}"/>
          </ac:spMkLst>
        </pc:spChg>
        <pc:spChg chg="del">
          <ac:chgData name="Lenni Lobel" userId="38f762f444469328" providerId="LiveId" clId="{A8A420C3-28EC-42BC-8D97-23E4B00302A4}" dt="2020-02-15T14:05:53.697" v="11937" actId="478"/>
          <ac:spMkLst>
            <pc:docMk/>
            <pc:sldMk cId="2242946908" sldId="1155"/>
            <ac:spMk id="53" creationId="{854826F0-C5C4-49D4-8D26-B3E879D83602}"/>
          </ac:spMkLst>
        </pc:spChg>
        <pc:spChg chg="del">
          <ac:chgData name="Lenni Lobel" userId="38f762f444469328" providerId="LiveId" clId="{A8A420C3-28EC-42BC-8D97-23E4B00302A4}" dt="2020-02-15T14:05:53.697" v="11937" actId="478"/>
          <ac:spMkLst>
            <pc:docMk/>
            <pc:sldMk cId="2242946908" sldId="1155"/>
            <ac:spMk id="54" creationId="{A828F375-B2E6-4E85-9D1E-AAA6760666F7}"/>
          </ac:spMkLst>
        </pc:spChg>
        <pc:spChg chg="del">
          <ac:chgData name="Lenni Lobel" userId="38f762f444469328" providerId="LiveId" clId="{A8A420C3-28EC-42BC-8D97-23E4B00302A4}" dt="2020-02-15T14:05:53.697" v="11937" actId="478"/>
          <ac:spMkLst>
            <pc:docMk/>
            <pc:sldMk cId="2242946908" sldId="1155"/>
            <ac:spMk id="61" creationId="{7E799F5D-265F-4C04-B871-2F340112B1F5}"/>
          </ac:spMkLst>
        </pc:spChg>
        <pc:cxnChg chg="del mod">
          <ac:chgData name="Lenni Lobel" userId="38f762f444469328" providerId="LiveId" clId="{A8A420C3-28EC-42BC-8D97-23E4B00302A4}" dt="2020-02-15T14:05:57.508" v="11938" actId="478"/>
          <ac:cxnSpMkLst>
            <pc:docMk/>
            <pc:sldMk cId="2242946908" sldId="1155"/>
            <ac:cxnSpMk id="55" creationId="{4A7373DE-BB8A-45F2-A425-B4879660E849}"/>
          </ac:cxnSpMkLst>
        </pc:cxnChg>
        <pc:cxnChg chg="del mod">
          <ac:chgData name="Lenni Lobel" userId="38f762f444469328" providerId="LiveId" clId="{A8A420C3-28EC-42BC-8D97-23E4B00302A4}" dt="2020-02-15T14:05:58.981" v="11939" actId="478"/>
          <ac:cxnSpMkLst>
            <pc:docMk/>
            <pc:sldMk cId="2242946908" sldId="1155"/>
            <ac:cxnSpMk id="62" creationId="{EBB20302-329E-4BC1-96A9-FCAAE249B4D2}"/>
          </ac:cxnSpMkLst>
        </pc:cxnChg>
        <pc:cxnChg chg="del mod">
          <ac:chgData name="Lenni Lobel" userId="38f762f444469328" providerId="LiveId" clId="{A8A420C3-28EC-42BC-8D97-23E4B00302A4}" dt="2020-02-15T14:06:02.759" v="11942" actId="478"/>
          <ac:cxnSpMkLst>
            <pc:docMk/>
            <pc:sldMk cId="2242946908" sldId="1155"/>
            <ac:cxnSpMk id="63" creationId="{2D346091-29A7-4792-A4F6-2139E2FEC6B6}"/>
          </ac:cxnSpMkLst>
        </pc:cxnChg>
        <pc:cxnChg chg="del mod">
          <ac:chgData name="Lenni Lobel" userId="38f762f444469328" providerId="LiveId" clId="{A8A420C3-28EC-42BC-8D97-23E4B00302A4}" dt="2020-02-15T14:06:01.413" v="11941" actId="478"/>
          <ac:cxnSpMkLst>
            <pc:docMk/>
            <pc:sldMk cId="2242946908" sldId="1155"/>
            <ac:cxnSpMk id="64" creationId="{CA7049DC-C235-4B33-A5A6-A9CC4D26DFB2}"/>
          </ac:cxnSpMkLst>
        </pc:cxnChg>
        <pc:cxnChg chg="del mod">
          <ac:chgData name="Lenni Lobel" userId="38f762f444469328" providerId="LiveId" clId="{A8A420C3-28EC-42BC-8D97-23E4B00302A4}" dt="2020-02-15T14:06:00.259" v="11940" actId="478"/>
          <ac:cxnSpMkLst>
            <pc:docMk/>
            <pc:sldMk cId="2242946908" sldId="1155"/>
            <ac:cxnSpMk id="65" creationId="{8D03916E-62D8-4232-957F-ACA79E040FA7}"/>
          </ac:cxnSpMkLst>
        </pc:cxnChg>
        <pc:cxnChg chg="del mod">
          <ac:chgData name="Lenni Lobel" userId="38f762f444469328" providerId="LiveId" clId="{A8A420C3-28EC-42BC-8D97-23E4B00302A4}" dt="2020-02-15T14:06:04.090" v="11943" actId="478"/>
          <ac:cxnSpMkLst>
            <pc:docMk/>
            <pc:sldMk cId="2242946908" sldId="1155"/>
            <ac:cxnSpMk id="68" creationId="{ABDFDD2B-87A4-4BF2-A56B-78A85EA0861D}"/>
          </ac:cxnSpMkLst>
        </pc:cxnChg>
      </pc:sldChg>
      <pc:sldChg chg="del">
        <pc:chgData name="Lenni Lobel" userId="38f762f444469328" providerId="LiveId" clId="{A8A420C3-28EC-42BC-8D97-23E4B00302A4}" dt="2020-02-15T14:19:36.441" v="12313" actId="47"/>
        <pc:sldMkLst>
          <pc:docMk/>
          <pc:sldMk cId="1797684805" sldId="1156"/>
        </pc:sldMkLst>
      </pc:sldChg>
      <pc:sldChg chg="del">
        <pc:chgData name="Lenni Lobel" userId="38f762f444469328" providerId="LiveId" clId="{A8A420C3-28EC-42BC-8D97-23E4B00302A4}" dt="2020-02-15T14:24:02.150" v="12324" actId="47"/>
        <pc:sldMkLst>
          <pc:docMk/>
          <pc:sldMk cId="1371136471" sldId="1158"/>
        </pc:sldMkLst>
      </pc:sldChg>
      <pc:sldChg chg="del">
        <pc:chgData name="Lenni Lobel" userId="38f762f444469328" providerId="LiveId" clId="{A8A420C3-28EC-42BC-8D97-23E4B00302A4}" dt="2020-02-15T18:12:02.668" v="12504" actId="47"/>
        <pc:sldMkLst>
          <pc:docMk/>
          <pc:sldMk cId="2444001586" sldId="1159"/>
        </pc:sldMkLst>
      </pc:sldChg>
      <pc:sldChg chg="del">
        <pc:chgData name="Lenni Lobel" userId="38f762f444469328" providerId="LiveId" clId="{A8A420C3-28EC-42BC-8D97-23E4B00302A4}" dt="2020-02-15T18:17:13.791" v="12741" actId="47"/>
        <pc:sldMkLst>
          <pc:docMk/>
          <pc:sldMk cId="2793203139" sldId="1160"/>
        </pc:sldMkLst>
      </pc:sldChg>
      <pc:sldChg chg="del">
        <pc:chgData name="Lenni Lobel" userId="38f762f444469328" providerId="LiveId" clId="{A8A420C3-28EC-42BC-8D97-23E4B00302A4}" dt="2020-02-15T18:17:44.901" v="12742" actId="47"/>
        <pc:sldMkLst>
          <pc:docMk/>
          <pc:sldMk cId="178214079" sldId="1161"/>
        </pc:sldMkLst>
      </pc:sldChg>
      <pc:sldChg chg="del">
        <pc:chgData name="Lenni Lobel" userId="38f762f444469328" providerId="LiveId" clId="{A8A420C3-28EC-42BC-8D97-23E4B00302A4}" dt="2020-02-15T18:17:53.513" v="12743" actId="47"/>
        <pc:sldMkLst>
          <pc:docMk/>
          <pc:sldMk cId="2409326586" sldId="1162"/>
        </pc:sldMkLst>
      </pc:sldChg>
      <pc:sldChg chg="del">
        <pc:chgData name="Lenni Lobel" userId="38f762f444469328" providerId="LiveId" clId="{A8A420C3-28EC-42BC-8D97-23E4B00302A4}" dt="2020-02-15T18:18:10.392" v="12745" actId="47"/>
        <pc:sldMkLst>
          <pc:docMk/>
          <pc:sldMk cId="2091731366" sldId="1163"/>
        </pc:sldMkLst>
      </pc:sldChg>
      <pc:sldChg chg="modSp add">
        <pc:chgData name="Lenni Lobel" userId="38f762f444469328" providerId="LiveId" clId="{A8A420C3-28EC-42BC-8D97-23E4B00302A4}" dt="2020-02-16T22:24:00.506" v="15519" actId="6549"/>
        <pc:sldMkLst>
          <pc:docMk/>
          <pc:sldMk cId="1406262182" sldId="1164"/>
        </pc:sldMkLst>
        <pc:spChg chg="mod">
          <ac:chgData name="Lenni Lobel" userId="38f762f444469328" providerId="LiveId" clId="{A8A420C3-28EC-42BC-8D97-23E4B00302A4}" dt="2020-02-16T22:24:00.506" v="15519" actId="6549"/>
          <ac:spMkLst>
            <pc:docMk/>
            <pc:sldMk cId="1406262182" sldId="1164"/>
            <ac:spMk id="4" creationId="{992E73A5-A645-48ED-AD05-5B71C2832478}"/>
          </ac:spMkLst>
        </pc:spChg>
      </pc:sldChg>
      <pc:sldChg chg="modSp del">
        <pc:chgData name="Lenni Lobel" userId="38f762f444469328" providerId="LiveId" clId="{A8A420C3-28EC-42BC-8D97-23E4B00302A4}" dt="2020-02-16T22:22:38.777" v="15475" actId="2696"/>
        <pc:sldMkLst>
          <pc:docMk/>
          <pc:sldMk cId="3402750998" sldId="1164"/>
        </pc:sldMkLst>
        <pc:spChg chg="mod">
          <ac:chgData name="Lenni Lobel" userId="38f762f444469328" providerId="LiveId" clId="{A8A420C3-28EC-42BC-8D97-23E4B00302A4}" dt="2020-02-15T19:35:55.942" v="12956" actId="20577"/>
          <ac:spMkLst>
            <pc:docMk/>
            <pc:sldMk cId="3402750998" sldId="1164"/>
            <ac:spMk id="4" creationId="{992E73A5-A645-48ED-AD05-5B71C2832478}"/>
          </ac:spMkLst>
        </pc:spChg>
      </pc:sldChg>
      <pc:sldChg chg="addSp delSp modSp add del addCm delCm">
        <pc:chgData name="Lenni Lobel" userId="38f762f444469328" providerId="LiveId" clId="{A8A420C3-28EC-42BC-8D97-23E4B00302A4}" dt="2020-01-13T01:14:03.037" v="1700" actId="47"/>
        <pc:sldMkLst>
          <pc:docMk/>
          <pc:sldMk cId="3443560045" sldId="1165"/>
        </pc:sldMkLst>
        <pc:spChg chg="mod">
          <ac:chgData name="Lenni Lobel" userId="38f762f444469328" providerId="LiveId" clId="{A8A420C3-28EC-42BC-8D97-23E4B00302A4}" dt="2020-01-13T00:43:10.581" v="1208" actId="20577"/>
          <ac:spMkLst>
            <pc:docMk/>
            <pc:sldMk cId="3443560045" sldId="1165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13T00:42:54.764" v="1195" actId="207"/>
          <ac:spMkLst>
            <pc:docMk/>
            <pc:sldMk cId="3443560045" sldId="1165"/>
            <ac:spMk id="4" creationId="{5093F4A4-D4C8-42DB-8015-857EFC8C080E}"/>
          </ac:spMkLst>
        </pc:spChg>
        <pc:spChg chg="add mod">
          <ac:chgData name="Lenni Lobel" userId="38f762f444469328" providerId="LiveId" clId="{A8A420C3-28EC-42BC-8D97-23E4B00302A4}" dt="2020-01-13T00:42:57.553" v="1196" actId="207"/>
          <ac:spMkLst>
            <pc:docMk/>
            <pc:sldMk cId="3443560045" sldId="1165"/>
            <ac:spMk id="5" creationId="{9CD5B715-F88F-452E-8626-E57A127C6CA4}"/>
          </ac:spMkLst>
        </pc:spChg>
        <pc:spChg chg="del mod">
          <ac:chgData name="Lenni Lobel" userId="38f762f444469328" providerId="LiveId" clId="{A8A420C3-28EC-42BC-8D97-23E4B00302A4}" dt="2020-01-13T00:37:54.581" v="1109" actId="478"/>
          <ac:spMkLst>
            <pc:docMk/>
            <pc:sldMk cId="3443560045" sldId="1165"/>
            <ac:spMk id="6" creationId="{47F93D75-5D98-404E-B8DE-5B3FBE83463B}"/>
          </ac:spMkLst>
        </pc:spChg>
      </pc:sldChg>
      <pc:sldChg chg="modSp add">
        <pc:chgData name="Lenni Lobel" userId="38f762f444469328" providerId="LiveId" clId="{A8A420C3-28EC-42BC-8D97-23E4B00302A4}" dt="2020-01-13T01:14:25.306" v="1705" actId="207"/>
        <pc:sldMkLst>
          <pc:docMk/>
          <pc:sldMk cId="409893606" sldId="1166"/>
        </pc:sldMkLst>
        <pc:spChg chg="mod">
          <ac:chgData name="Lenni Lobel" userId="38f762f444469328" providerId="LiveId" clId="{A8A420C3-28EC-42BC-8D97-23E4B00302A4}" dt="2020-01-13T01:14:14.933" v="1703" actId="20577"/>
          <ac:spMkLst>
            <pc:docMk/>
            <pc:sldMk cId="409893606" sldId="1166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13T01:14:21.576" v="1704" actId="207"/>
          <ac:spMkLst>
            <pc:docMk/>
            <pc:sldMk cId="409893606" sldId="1166"/>
            <ac:spMk id="4" creationId="{5093F4A4-D4C8-42DB-8015-857EFC8C080E}"/>
          </ac:spMkLst>
        </pc:spChg>
        <pc:spChg chg="mod">
          <ac:chgData name="Lenni Lobel" userId="38f762f444469328" providerId="LiveId" clId="{A8A420C3-28EC-42BC-8D97-23E4B00302A4}" dt="2020-01-13T01:14:25.306" v="1705" actId="207"/>
          <ac:spMkLst>
            <pc:docMk/>
            <pc:sldMk cId="409893606" sldId="1166"/>
            <ac:spMk id="5" creationId="{9CD5B715-F88F-452E-8626-E57A127C6CA4}"/>
          </ac:spMkLst>
        </pc:spChg>
      </pc:sldChg>
      <pc:sldChg chg="modSp add del">
        <pc:chgData name="Lenni Lobel" userId="38f762f444469328" providerId="LiveId" clId="{A8A420C3-28EC-42BC-8D97-23E4B00302A4}" dt="2020-01-13T00:39:44.791" v="1166" actId="47"/>
        <pc:sldMkLst>
          <pc:docMk/>
          <pc:sldMk cId="1701503046" sldId="1166"/>
        </pc:sldMkLst>
        <pc:spChg chg="mod">
          <ac:chgData name="Lenni Lobel" userId="38f762f444469328" providerId="LiveId" clId="{A8A420C3-28EC-42BC-8D97-23E4B00302A4}" dt="2020-01-13T00:21:03.613" v="358" actId="20577"/>
          <ac:spMkLst>
            <pc:docMk/>
            <pc:sldMk cId="1701503046" sldId="1166"/>
            <ac:spMk id="4" creationId="{5093F4A4-D4C8-42DB-8015-857EFC8C080E}"/>
          </ac:spMkLst>
        </pc:spChg>
      </pc:sldChg>
      <pc:sldChg chg="modSp add">
        <pc:chgData name="Lenni Lobel" userId="38f762f444469328" providerId="LiveId" clId="{A8A420C3-28EC-42BC-8D97-23E4B00302A4}" dt="2020-01-13T00:57:49.548" v="1557" actId="20577"/>
        <pc:sldMkLst>
          <pc:docMk/>
          <pc:sldMk cId="176581411" sldId="1167"/>
        </pc:sldMkLst>
        <pc:spChg chg="mod">
          <ac:chgData name="Lenni Lobel" userId="38f762f444469328" providerId="LiveId" clId="{A8A420C3-28EC-42BC-8D97-23E4B00302A4}" dt="2020-01-13T00:57:49.548" v="1557" actId="20577"/>
          <ac:spMkLst>
            <pc:docMk/>
            <pc:sldMk cId="176581411" sldId="1167"/>
            <ac:spMk id="2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0:39:42.195" v="1165" actId="47"/>
        <pc:sldMkLst>
          <pc:docMk/>
          <pc:sldMk cId="3512545722" sldId="1167"/>
        </pc:sldMkLst>
      </pc:sldChg>
      <pc:sldChg chg="modSp add ord">
        <pc:chgData name="Lenni Lobel" userId="38f762f444469328" providerId="LiveId" clId="{A8A420C3-28EC-42BC-8D97-23E4B00302A4}" dt="2020-02-15T19:40:52.149" v="12977" actId="6549"/>
        <pc:sldMkLst>
          <pc:docMk/>
          <pc:sldMk cId="381779183" sldId="1168"/>
        </pc:sldMkLst>
        <pc:spChg chg="mod">
          <ac:chgData name="Lenni Lobel" userId="38f762f444469328" providerId="LiveId" clId="{A8A420C3-28EC-42BC-8D97-23E4B00302A4}" dt="2020-02-15T19:40:52.149" v="12977" actId="6549"/>
          <ac:spMkLst>
            <pc:docMk/>
            <pc:sldMk cId="381779183" sldId="1168"/>
            <ac:spMk id="2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0:39:40.136" v="1164" actId="47"/>
        <pc:sldMkLst>
          <pc:docMk/>
          <pc:sldMk cId="707065346" sldId="1168"/>
        </pc:sldMkLst>
      </pc:sldChg>
      <pc:sldChg chg="modSp add del">
        <pc:chgData name="Lenni Lobel" userId="38f762f444469328" providerId="LiveId" clId="{A8A420C3-28EC-42BC-8D97-23E4B00302A4}" dt="2020-01-13T00:57:55.632" v="1558" actId="2696"/>
        <pc:sldMkLst>
          <pc:docMk/>
          <pc:sldMk cId="2660101736" sldId="1168"/>
        </pc:sldMkLst>
        <pc:spChg chg="mod">
          <ac:chgData name="Lenni Lobel" userId="38f762f444469328" providerId="LiveId" clId="{A8A420C3-28EC-42BC-8D97-23E4B00302A4}" dt="2020-01-13T00:56:35.638" v="1432" actId="20577"/>
          <ac:spMkLst>
            <pc:docMk/>
            <pc:sldMk cId="2660101736" sldId="1168"/>
            <ac:spMk id="2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0:58:13.220" v="1561" actId="2696"/>
        <pc:sldMkLst>
          <pc:docMk/>
          <pc:sldMk cId="3060834716" sldId="1168"/>
        </pc:sldMkLst>
      </pc:sldChg>
      <pc:sldChg chg="add ord">
        <pc:chgData name="Lenni Lobel" userId="38f762f444469328" providerId="LiveId" clId="{A8A420C3-28EC-42BC-8D97-23E4B00302A4}" dt="2020-01-13T00:58:30.790" v="1563"/>
        <pc:sldMkLst>
          <pc:docMk/>
          <pc:sldMk cId="497347183" sldId="1169"/>
        </pc:sldMkLst>
      </pc:sldChg>
      <pc:sldChg chg="modSp add del">
        <pc:chgData name="Lenni Lobel" userId="38f762f444469328" providerId="LiveId" clId="{A8A420C3-28EC-42BC-8D97-23E4B00302A4}" dt="2020-01-13T00:57:55.632" v="1558" actId="2696"/>
        <pc:sldMkLst>
          <pc:docMk/>
          <pc:sldMk cId="2050743840" sldId="1169"/>
        </pc:sldMkLst>
        <pc:spChg chg="mod">
          <ac:chgData name="Lenni Lobel" userId="38f762f444469328" providerId="LiveId" clId="{A8A420C3-28EC-42BC-8D97-23E4B00302A4}" dt="2020-01-13T00:56:51.348" v="1473" actId="20577"/>
          <ac:spMkLst>
            <pc:docMk/>
            <pc:sldMk cId="2050743840" sldId="1169"/>
            <ac:spMk id="2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1-13T00:58:13.220" v="1561" actId="2696"/>
        <pc:sldMkLst>
          <pc:docMk/>
          <pc:sldMk cId="2062889357" sldId="1169"/>
        </pc:sldMkLst>
      </pc:sldChg>
      <pc:sldChg chg="add del ord">
        <pc:chgData name="Lenni Lobel" userId="38f762f444469328" providerId="LiveId" clId="{A8A420C3-28EC-42BC-8D97-23E4B00302A4}" dt="2020-01-13T00:59:53.286" v="1566" actId="2696"/>
        <pc:sldMkLst>
          <pc:docMk/>
          <pc:sldMk cId="59139468" sldId="1170"/>
        </pc:sldMkLst>
      </pc:sldChg>
      <pc:sldChg chg="add ord">
        <pc:chgData name="Lenni Lobel" userId="38f762f444469328" providerId="LiveId" clId="{A8A420C3-28EC-42BC-8D97-23E4B00302A4}" dt="2020-01-13T01:11:01.523" v="1616"/>
        <pc:sldMkLst>
          <pc:docMk/>
          <pc:sldMk cId="695405281" sldId="1170"/>
        </pc:sldMkLst>
      </pc:sldChg>
      <pc:sldChg chg="add del">
        <pc:chgData name="Lenni Lobel" userId="38f762f444469328" providerId="LiveId" clId="{A8A420C3-28EC-42BC-8D97-23E4B00302A4}" dt="2020-01-13T00:58:13.220" v="1561" actId="2696"/>
        <pc:sldMkLst>
          <pc:docMk/>
          <pc:sldMk cId="2279089711" sldId="1170"/>
        </pc:sldMkLst>
      </pc:sldChg>
      <pc:sldChg chg="modSp add del">
        <pc:chgData name="Lenni Lobel" userId="38f762f444469328" providerId="LiveId" clId="{A8A420C3-28EC-42BC-8D97-23E4B00302A4}" dt="2020-01-13T00:57:55.632" v="1558" actId="2696"/>
        <pc:sldMkLst>
          <pc:docMk/>
          <pc:sldMk cId="2687085478" sldId="1170"/>
        </pc:sldMkLst>
        <pc:spChg chg="mod">
          <ac:chgData name="Lenni Lobel" userId="38f762f444469328" providerId="LiveId" clId="{A8A420C3-28EC-42BC-8D97-23E4B00302A4}" dt="2020-01-13T00:57:09.028" v="1498" actId="20577"/>
          <ac:spMkLst>
            <pc:docMk/>
            <pc:sldMk cId="2687085478" sldId="1170"/>
            <ac:spMk id="2" creationId="{00000000-0000-0000-0000-000000000000}"/>
          </ac:spMkLst>
        </pc:spChg>
      </pc:sldChg>
      <pc:sldChg chg="add">
        <pc:chgData name="Lenni Lobel" userId="38f762f444469328" providerId="LiveId" clId="{A8A420C3-28EC-42BC-8D97-23E4B00302A4}" dt="2020-01-13T00:58:05.151" v="1559"/>
        <pc:sldMkLst>
          <pc:docMk/>
          <pc:sldMk cId="1460779014" sldId="1171"/>
        </pc:sldMkLst>
      </pc:sldChg>
      <pc:sldChg chg="add del">
        <pc:chgData name="Lenni Lobel" userId="38f762f444469328" providerId="LiveId" clId="{A8A420C3-28EC-42BC-8D97-23E4B00302A4}" dt="2020-01-13T00:57:55.632" v="1558" actId="2696"/>
        <pc:sldMkLst>
          <pc:docMk/>
          <pc:sldMk cId="3492628759" sldId="1171"/>
        </pc:sldMkLst>
      </pc:sldChg>
      <pc:sldChg chg="add">
        <pc:chgData name="Lenni Lobel" userId="38f762f444469328" providerId="LiveId" clId="{A8A420C3-28EC-42BC-8D97-23E4B00302A4}" dt="2020-01-13T01:14:07.036" v="1701"/>
        <pc:sldMkLst>
          <pc:docMk/>
          <pc:sldMk cId="231659459" sldId="1172"/>
        </pc:sldMkLst>
      </pc:sldChg>
      <pc:sldChg chg="add del">
        <pc:chgData name="Lenni Lobel" userId="38f762f444469328" providerId="LiveId" clId="{A8A420C3-28EC-42BC-8D97-23E4B00302A4}" dt="2020-01-13T01:02:06.104" v="1572"/>
        <pc:sldMkLst>
          <pc:docMk/>
          <pc:sldMk cId="1673227177" sldId="1172"/>
        </pc:sldMkLst>
      </pc:sldChg>
      <pc:sldChg chg="modSp add del">
        <pc:chgData name="Lenni Lobel" userId="38f762f444469328" providerId="LiveId" clId="{A8A420C3-28EC-42BC-8D97-23E4B00302A4}" dt="2020-01-13T01:22:51.235" v="2266" actId="47"/>
        <pc:sldMkLst>
          <pc:docMk/>
          <pc:sldMk cId="4239541364" sldId="1173"/>
        </pc:sldMkLst>
        <pc:spChg chg="mod">
          <ac:chgData name="Lenni Lobel" userId="38f762f444469328" providerId="LiveId" clId="{A8A420C3-28EC-42BC-8D97-23E4B00302A4}" dt="2020-01-13T01:15:48.165" v="1713" actId="20577"/>
          <ac:spMkLst>
            <pc:docMk/>
            <pc:sldMk cId="4239541364" sldId="1173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13T01:22:45.679" v="2265" actId="20577"/>
          <ac:spMkLst>
            <pc:docMk/>
            <pc:sldMk cId="4239541364" sldId="1173"/>
            <ac:spMk id="4" creationId="{992E73A5-A645-48ED-AD05-5B71C2832478}"/>
          </ac:spMkLst>
        </pc:spChg>
      </pc:sldChg>
      <pc:sldChg chg="addSp delSp modSp add del delAnim modAnim">
        <pc:chgData name="Lenni Lobel" userId="38f762f444469328" providerId="LiveId" clId="{A8A420C3-28EC-42BC-8D97-23E4B00302A4}" dt="2020-02-15T19:43:02.483" v="13268" actId="47"/>
        <pc:sldMkLst>
          <pc:docMk/>
          <pc:sldMk cId="540075571" sldId="1174"/>
        </pc:sldMkLst>
        <pc:spChg chg="add del mod">
          <ac:chgData name="Lenni Lobel" userId="38f762f444469328" providerId="LiveId" clId="{A8A420C3-28EC-42BC-8D97-23E4B00302A4}" dt="2020-01-13T01:20:06.942" v="2093"/>
          <ac:spMkLst>
            <pc:docMk/>
            <pc:sldMk cId="540075571" sldId="1174"/>
            <ac:spMk id="2" creationId="{3E137905-82CB-490B-B75D-7DBF0304F449}"/>
          </ac:spMkLst>
        </pc:spChg>
        <pc:spChg chg="mod">
          <ac:chgData name="Lenni Lobel" userId="38f762f444469328" providerId="LiveId" clId="{A8A420C3-28EC-42BC-8D97-23E4B00302A4}" dt="2020-01-13T01:20:39.645" v="2124" actId="1076"/>
          <ac:spMkLst>
            <pc:docMk/>
            <pc:sldMk cId="540075571" sldId="1174"/>
            <ac:spMk id="3" creationId="{0B13D300-4EB8-4547-BC76-1E0D45671513}"/>
          </ac:spMkLst>
        </pc:spChg>
        <pc:spChg chg="add del mod">
          <ac:chgData name="Lenni Lobel" userId="38f762f444469328" providerId="LiveId" clId="{A8A420C3-28EC-42BC-8D97-23E4B00302A4}" dt="2020-01-13T01:20:19.028" v="2121" actId="478"/>
          <ac:spMkLst>
            <pc:docMk/>
            <pc:sldMk cId="540075571" sldId="1174"/>
            <ac:spMk id="5" creationId="{48AE957E-1654-4C1F-9004-D9E05C764CDD}"/>
          </ac:spMkLst>
        </pc:spChg>
        <pc:spChg chg="mod">
          <ac:chgData name="Lenni Lobel" userId="38f762f444469328" providerId="LiveId" clId="{A8A420C3-28EC-42BC-8D97-23E4B00302A4}" dt="2020-01-13T01:22:12.944" v="2218" actId="1038"/>
          <ac:spMkLst>
            <pc:docMk/>
            <pc:sldMk cId="540075571" sldId="1174"/>
            <ac:spMk id="11" creationId="{7F8C80D9-401E-41FE-B73A-E81E4DDEA01A}"/>
          </ac:spMkLst>
        </pc:spChg>
        <pc:spChg chg="mod">
          <ac:chgData name="Lenni Lobel" userId="38f762f444469328" providerId="LiveId" clId="{A8A420C3-28EC-42BC-8D97-23E4B00302A4}" dt="2020-01-13T01:22:24.645" v="2220" actId="1076"/>
          <ac:spMkLst>
            <pc:docMk/>
            <pc:sldMk cId="540075571" sldId="1174"/>
            <ac:spMk id="27" creationId="{BB01651E-7936-4087-B4FB-08BC7DC368BC}"/>
          </ac:spMkLst>
        </pc:spChg>
        <pc:spChg chg="add mod">
          <ac:chgData name="Lenni Lobel" userId="38f762f444469328" providerId="LiveId" clId="{A8A420C3-28EC-42BC-8D97-23E4B00302A4}" dt="2020-01-13T01:22:12.944" v="2218" actId="1038"/>
          <ac:spMkLst>
            <pc:docMk/>
            <pc:sldMk cId="540075571" sldId="1174"/>
            <ac:spMk id="36" creationId="{DD557C3C-16D3-4593-A995-6AB6FCD08A06}"/>
          </ac:spMkLst>
        </pc:spChg>
        <pc:spChg chg="add del">
          <ac:chgData name="Lenni Lobel" userId="38f762f444469328" providerId="LiveId" clId="{A8A420C3-28EC-42BC-8D97-23E4B00302A4}" dt="2020-01-13T01:21:10.104" v="2130"/>
          <ac:spMkLst>
            <pc:docMk/>
            <pc:sldMk cId="540075571" sldId="1174"/>
            <ac:spMk id="37" creationId="{B5DE2C5F-B88A-4F04-8EBB-BE1D749B6887}"/>
          </ac:spMkLst>
        </pc:spChg>
        <pc:spChg chg="add del">
          <ac:chgData name="Lenni Lobel" userId="38f762f444469328" providerId="LiveId" clId="{A8A420C3-28EC-42BC-8D97-23E4B00302A4}" dt="2020-01-13T01:21:10.104" v="2130"/>
          <ac:spMkLst>
            <pc:docMk/>
            <pc:sldMk cId="540075571" sldId="1174"/>
            <ac:spMk id="39" creationId="{FE0E9C53-3E55-4364-9246-80C4F934FC19}"/>
          </ac:spMkLst>
        </pc:spChg>
        <pc:spChg chg="add mod">
          <ac:chgData name="Lenni Lobel" userId="38f762f444469328" providerId="LiveId" clId="{A8A420C3-28EC-42BC-8D97-23E4B00302A4}" dt="2020-01-13T01:22:12.944" v="2218" actId="1038"/>
          <ac:spMkLst>
            <pc:docMk/>
            <pc:sldMk cId="540075571" sldId="1174"/>
            <ac:spMk id="40" creationId="{8ED794E6-CD71-4995-BDDD-F2C93412C70D}"/>
          </ac:spMkLst>
        </pc:spChg>
        <pc:spChg chg="mod">
          <ac:chgData name="Lenni Lobel" userId="38f762f444469328" providerId="LiveId" clId="{A8A420C3-28EC-42BC-8D97-23E4B00302A4}" dt="2020-01-13T01:22:12.944" v="2218" actId="1038"/>
          <ac:spMkLst>
            <pc:docMk/>
            <pc:sldMk cId="540075571" sldId="1174"/>
            <ac:spMk id="51" creationId="{6846343F-3451-4892-B63C-01E367BE3D8C}"/>
          </ac:spMkLst>
        </pc:spChg>
        <pc:spChg chg="mod">
          <ac:chgData name="Lenni Lobel" userId="38f762f444469328" providerId="LiveId" clId="{A8A420C3-28EC-42BC-8D97-23E4B00302A4}" dt="2020-01-13T01:22:12.944" v="2218" actId="1038"/>
          <ac:spMkLst>
            <pc:docMk/>
            <pc:sldMk cId="540075571" sldId="1174"/>
            <ac:spMk id="52" creationId="{2AB73C2C-9243-42EA-95FE-E0F1DE41A5DC}"/>
          </ac:spMkLst>
        </pc:spChg>
        <pc:spChg chg="mod">
          <ac:chgData name="Lenni Lobel" userId="38f762f444469328" providerId="LiveId" clId="{A8A420C3-28EC-42BC-8D97-23E4B00302A4}" dt="2020-01-13T01:22:12.944" v="2218" actId="1038"/>
          <ac:spMkLst>
            <pc:docMk/>
            <pc:sldMk cId="540075571" sldId="1174"/>
            <ac:spMk id="53" creationId="{854826F0-C5C4-49D4-8D26-B3E879D83602}"/>
          </ac:spMkLst>
        </pc:spChg>
        <pc:spChg chg="del">
          <ac:chgData name="Lenni Lobel" userId="38f762f444469328" providerId="LiveId" clId="{A8A420C3-28EC-42BC-8D97-23E4B00302A4}" dt="2020-01-13T01:19:03.647" v="2067" actId="478"/>
          <ac:spMkLst>
            <pc:docMk/>
            <pc:sldMk cId="540075571" sldId="1174"/>
            <ac:spMk id="54" creationId="{A828F375-B2E6-4E85-9D1E-AAA6760666F7}"/>
          </ac:spMkLst>
        </pc:spChg>
        <pc:spChg chg="del">
          <ac:chgData name="Lenni Lobel" userId="38f762f444469328" providerId="LiveId" clId="{A8A420C3-28EC-42BC-8D97-23E4B00302A4}" dt="2020-01-13T01:19:17.910" v="2085" actId="478"/>
          <ac:spMkLst>
            <pc:docMk/>
            <pc:sldMk cId="540075571" sldId="1174"/>
            <ac:spMk id="56" creationId="{FF79F0DB-3ACE-480F-ACA3-55AFE2F5167B}"/>
          </ac:spMkLst>
        </pc:spChg>
        <pc:spChg chg="mod">
          <ac:chgData name="Lenni Lobel" userId="38f762f444469328" providerId="LiveId" clId="{A8A420C3-28EC-42BC-8D97-23E4B00302A4}" dt="2020-01-13T01:22:21.094" v="2219" actId="1076"/>
          <ac:spMkLst>
            <pc:docMk/>
            <pc:sldMk cId="540075571" sldId="1174"/>
            <ac:spMk id="57" creationId="{B4DA9C75-0D2E-4B3A-ADF1-323CB652295D}"/>
          </ac:spMkLst>
        </pc:spChg>
        <pc:spChg chg="del">
          <ac:chgData name="Lenni Lobel" userId="38f762f444469328" providerId="LiveId" clId="{A8A420C3-28EC-42BC-8D97-23E4B00302A4}" dt="2020-01-13T01:19:14.763" v="2084" actId="478"/>
          <ac:spMkLst>
            <pc:docMk/>
            <pc:sldMk cId="540075571" sldId="1174"/>
            <ac:spMk id="58" creationId="{3A163531-A2CC-48BE-98DB-DD95021F3ACE}"/>
          </ac:spMkLst>
        </pc:spChg>
        <pc:spChg chg="del">
          <ac:chgData name="Lenni Lobel" userId="38f762f444469328" providerId="LiveId" clId="{A8A420C3-28EC-42BC-8D97-23E4B00302A4}" dt="2020-01-13T01:19:03.647" v="2067" actId="478"/>
          <ac:spMkLst>
            <pc:docMk/>
            <pc:sldMk cId="540075571" sldId="1174"/>
            <ac:spMk id="61" creationId="{7E799F5D-265F-4C04-B871-2F340112B1F5}"/>
          </ac:spMkLst>
        </pc:spChg>
        <pc:spChg chg="del">
          <ac:chgData name="Lenni Lobel" userId="38f762f444469328" providerId="LiveId" clId="{A8A420C3-28EC-42BC-8D97-23E4B00302A4}" dt="2020-01-13T01:19:17.910" v="2085" actId="478"/>
          <ac:spMkLst>
            <pc:docMk/>
            <pc:sldMk cId="540075571" sldId="1174"/>
            <ac:spMk id="76" creationId="{2B4F3FA8-CB4D-483D-96A5-BAC92F94DA31}"/>
          </ac:spMkLst>
        </pc:spChg>
        <pc:spChg chg="del">
          <ac:chgData name="Lenni Lobel" userId="38f762f444469328" providerId="LiveId" clId="{A8A420C3-28EC-42BC-8D97-23E4B00302A4}" dt="2020-01-13T01:19:14.763" v="2084" actId="478"/>
          <ac:spMkLst>
            <pc:docMk/>
            <pc:sldMk cId="540075571" sldId="1174"/>
            <ac:spMk id="78" creationId="{F5C3E20E-3389-4018-9044-5A3F3FAED820}"/>
          </ac:spMkLst>
        </pc:spChg>
        <pc:spChg chg="del">
          <ac:chgData name="Lenni Lobel" userId="38f762f444469328" providerId="LiveId" clId="{A8A420C3-28EC-42BC-8D97-23E4B00302A4}" dt="2020-01-13T01:19:14.763" v="2084" actId="478"/>
          <ac:spMkLst>
            <pc:docMk/>
            <pc:sldMk cId="540075571" sldId="1174"/>
            <ac:spMk id="84" creationId="{54B8C7C7-BAB4-44F1-853E-BD20A7D844F6}"/>
          </ac:spMkLst>
        </pc:spChg>
        <pc:spChg chg="mod">
          <ac:chgData name="Lenni Lobel" userId="38f762f444469328" providerId="LiveId" clId="{A8A420C3-28EC-42BC-8D97-23E4B00302A4}" dt="2020-01-13T01:25:16.453" v="2287" actId="20577"/>
          <ac:spMkLst>
            <pc:docMk/>
            <pc:sldMk cId="540075571" sldId="1174"/>
            <ac:spMk id="88" creationId="{A2A45900-D0CB-45FC-BA64-D68DD4C9DE1D}"/>
          </ac:spMkLst>
        </pc:spChg>
        <pc:cxnChg chg="mod">
          <ac:chgData name="Lenni Lobel" userId="38f762f444469328" providerId="LiveId" clId="{A8A420C3-28EC-42BC-8D97-23E4B00302A4}" dt="2020-01-13T01:22:12.944" v="2218" actId="1038"/>
          <ac:cxnSpMkLst>
            <pc:docMk/>
            <pc:sldMk cId="540075571" sldId="1174"/>
            <ac:cxnSpMk id="4" creationId="{AC277C38-5727-4858-8C3B-193159C2CDA3}"/>
          </ac:cxnSpMkLst>
        </pc:cxnChg>
        <pc:cxnChg chg="del mod">
          <ac:chgData name="Lenni Lobel" userId="38f762f444469328" providerId="LiveId" clId="{A8A420C3-28EC-42BC-8D97-23E4B00302A4}" dt="2020-01-13T01:19:26.312" v="2088" actId="478"/>
          <ac:cxnSpMkLst>
            <pc:docMk/>
            <pc:sldMk cId="540075571" sldId="1174"/>
            <ac:cxnSpMk id="32" creationId="{E7FC01EB-8DD8-4B9F-B89E-C6145BF70BF5}"/>
          </ac:cxnSpMkLst>
        </pc:cxnChg>
        <pc:cxnChg chg="del mod">
          <ac:chgData name="Lenni Lobel" userId="38f762f444469328" providerId="LiveId" clId="{A8A420C3-28EC-42BC-8D97-23E4B00302A4}" dt="2020-01-13T01:19:28.831" v="2089" actId="478"/>
          <ac:cxnSpMkLst>
            <pc:docMk/>
            <pc:sldMk cId="540075571" sldId="1174"/>
            <ac:cxnSpMk id="35" creationId="{AB9B791D-8F65-4925-9DEC-43B9E3D4678E}"/>
          </ac:cxnSpMkLst>
        </pc:cxnChg>
        <pc:cxnChg chg="del mod">
          <ac:chgData name="Lenni Lobel" userId="38f762f444469328" providerId="LiveId" clId="{A8A420C3-28EC-42BC-8D97-23E4B00302A4}" dt="2020-01-13T01:19:23.696" v="2087" actId="478"/>
          <ac:cxnSpMkLst>
            <pc:docMk/>
            <pc:sldMk cId="540075571" sldId="1174"/>
            <ac:cxnSpMk id="38" creationId="{83BCE65F-B37D-45AE-9873-743112227F33}"/>
          </ac:cxnSpMkLst>
        </pc:cxnChg>
        <pc:cxnChg chg="add mod">
          <ac:chgData name="Lenni Lobel" userId="38f762f444469328" providerId="LiveId" clId="{A8A420C3-28EC-42BC-8D97-23E4B00302A4}" dt="2020-01-13T01:22:24.645" v="2220" actId="1076"/>
          <ac:cxnSpMkLst>
            <pc:docMk/>
            <pc:sldMk cId="540075571" sldId="1174"/>
            <ac:cxnSpMk id="41" creationId="{4A5D357E-5A08-4E0C-BEAD-40647A274E4F}"/>
          </ac:cxnSpMkLst>
        </pc:cxnChg>
        <pc:cxnChg chg="add mod">
          <ac:chgData name="Lenni Lobel" userId="38f762f444469328" providerId="LiveId" clId="{A8A420C3-28EC-42BC-8D97-23E4B00302A4}" dt="2020-01-13T01:22:24.645" v="2220" actId="1076"/>
          <ac:cxnSpMkLst>
            <pc:docMk/>
            <pc:sldMk cId="540075571" sldId="1174"/>
            <ac:cxnSpMk id="42" creationId="{CD84DDD6-7DD6-42E2-B442-64C29157DE6D}"/>
          </ac:cxnSpMkLst>
        </pc:cxnChg>
        <pc:cxnChg chg="del mod">
          <ac:chgData name="Lenni Lobel" userId="38f762f444469328" providerId="LiveId" clId="{A8A420C3-28EC-42BC-8D97-23E4B00302A4}" dt="2020-01-13T01:19:21.466" v="2086" actId="478"/>
          <ac:cxnSpMkLst>
            <pc:docMk/>
            <pc:sldMk cId="540075571" sldId="1174"/>
            <ac:cxnSpMk id="43" creationId="{FDBAD247-9E07-4BC0-9D67-159AF3B1DDD1}"/>
          </ac:cxnSpMkLst>
        </pc:cxnChg>
        <pc:cxnChg chg="del mod">
          <ac:chgData name="Lenni Lobel" userId="38f762f444469328" providerId="LiveId" clId="{A8A420C3-28EC-42BC-8D97-23E4B00302A4}" dt="2020-01-13T01:19:21.466" v="2086" actId="478"/>
          <ac:cxnSpMkLst>
            <pc:docMk/>
            <pc:sldMk cId="540075571" sldId="1174"/>
            <ac:cxnSpMk id="49" creationId="{C951D25F-E67A-445C-AED3-C64BF825250F}"/>
          </ac:cxnSpMkLst>
        </pc:cxnChg>
        <pc:cxnChg chg="mod">
          <ac:chgData name="Lenni Lobel" userId="38f762f444469328" providerId="LiveId" clId="{A8A420C3-28EC-42BC-8D97-23E4B00302A4}" dt="2020-01-13T01:22:24.645" v="2220" actId="1076"/>
          <ac:cxnSpMkLst>
            <pc:docMk/>
            <pc:sldMk cId="540075571" sldId="1174"/>
            <ac:cxnSpMk id="55" creationId="{4A7373DE-BB8A-45F2-A425-B4879660E849}"/>
          </ac:cxnSpMkLst>
        </pc:cxnChg>
        <pc:cxnChg chg="mod">
          <ac:chgData name="Lenni Lobel" userId="38f762f444469328" providerId="LiveId" clId="{A8A420C3-28EC-42BC-8D97-23E4B00302A4}" dt="2020-01-13T01:22:24.645" v="2220" actId="1076"/>
          <ac:cxnSpMkLst>
            <pc:docMk/>
            <pc:sldMk cId="540075571" sldId="1174"/>
            <ac:cxnSpMk id="62" creationId="{EBB20302-329E-4BC1-96A9-FCAAE249B4D2}"/>
          </ac:cxnSpMkLst>
        </pc:cxnChg>
        <pc:cxnChg chg="mod">
          <ac:chgData name="Lenni Lobel" userId="38f762f444469328" providerId="LiveId" clId="{A8A420C3-28EC-42BC-8D97-23E4B00302A4}" dt="2020-01-13T01:22:24.645" v="2220" actId="1076"/>
          <ac:cxnSpMkLst>
            <pc:docMk/>
            <pc:sldMk cId="540075571" sldId="1174"/>
            <ac:cxnSpMk id="63" creationId="{2D346091-29A7-4792-A4F6-2139E2FEC6B6}"/>
          </ac:cxnSpMkLst>
        </pc:cxnChg>
        <pc:cxnChg chg="mod">
          <ac:chgData name="Lenni Lobel" userId="38f762f444469328" providerId="LiveId" clId="{A8A420C3-28EC-42BC-8D97-23E4B00302A4}" dt="2020-01-13T01:22:24.645" v="2220" actId="1076"/>
          <ac:cxnSpMkLst>
            <pc:docMk/>
            <pc:sldMk cId="540075571" sldId="1174"/>
            <ac:cxnSpMk id="64" creationId="{CA7049DC-C235-4B33-A5A6-A9CC4D26DFB2}"/>
          </ac:cxnSpMkLst>
        </pc:cxnChg>
        <pc:cxnChg chg="del mod">
          <ac:chgData name="Lenni Lobel" userId="38f762f444469328" providerId="LiveId" clId="{A8A420C3-28EC-42BC-8D97-23E4B00302A4}" dt="2020-01-13T01:19:06.518" v="2068" actId="478"/>
          <ac:cxnSpMkLst>
            <pc:docMk/>
            <pc:sldMk cId="540075571" sldId="1174"/>
            <ac:cxnSpMk id="65" creationId="{8D03916E-62D8-4232-957F-ACA79E040FA7}"/>
          </ac:cxnSpMkLst>
        </pc:cxnChg>
        <pc:cxnChg chg="del mod">
          <ac:chgData name="Lenni Lobel" userId="38f762f444469328" providerId="LiveId" clId="{A8A420C3-28EC-42BC-8D97-23E4B00302A4}" dt="2020-01-13T01:19:03.647" v="2067" actId="478"/>
          <ac:cxnSpMkLst>
            <pc:docMk/>
            <pc:sldMk cId="540075571" sldId="1174"/>
            <ac:cxnSpMk id="68" creationId="{ABDFDD2B-87A4-4BF2-A56B-78A85EA0861D}"/>
          </ac:cxnSpMkLst>
        </pc:cxnChg>
      </pc:sldChg>
      <pc:sldChg chg="modSp add del modAnim">
        <pc:chgData name="Lenni Lobel" userId="38f762f444469328" providerId="LiveId" clId="{A8A420C3-28EC-42BC-8D97-23E4B00302A4}" dt="2020-02-15T19:43:02.483" v="13268" actId="47"/>
        <pc:sldMkLst>
          <pc:docMk/>
          <pc:sldMk cId="2987134053" sldId="1175"/>
        </pc:sldMkLst>
        <pc:spChg chg="mod">
          <ac:chgData name="Lenni Lobel" userId="38f762f444469328" providerId="LiveId" clId="{A8A420C3-28EC-42BC-8D97-23E4B00302A4}" dt="2020-01-13T01:26:13.264" v="2290" actId="108"/>
          <ac:spMkLst>
            <pc:docMk/>
            <pc:sldMk cId="2987134053" sldId="1175"/>
            <ac:spMk id="11" creationId="{7F8C80D9-401E-41FE-B73A-E81E4DDEA01A}"/>
          </ac:spMkLst>
        </pc:spChg>
        <pc:spChg chg="mod">
          <ac:chgData name="Lenni Lobel" userId="38f762f444469328" providerId="LiveId" clId="{A8A420C3-28EC-42BC-8D97-23E4B00302A4}" dt="2020-01-13T01:26:04.404" v="2289" actId="108"/>
          <ac:spMkLst>
            <pc:docMk/>
            <pc:sldMk cId="2987134053" sldId="1175"/>
            <ac:spMk id="36" creationId="{DD557C3C-16D3-4593-A995-6AB6FCD08A06}"/>
          </ac:spMkLst>
        </pc:spChg>
        <pc:spChg chg="mod">
          <ac:chgData name="Lenni Lobel" userId="38f762f444469328" providerId="LiveId" clId="{A8A420C3-28EC-42BC-8D97-23E4B00302A4}" dt="2020-01-13T01:26:14.652" v="2292" actId="108"/>
          <ac:spMkLst>
            <pc:docMk/>
            <pc:sldMk cId="2987134053" sldId="1175"/>
            <ac:spMk id="51" creationId="{6846343F-3451-4892-B63C-01E367BE3D8C}"/>
          </ac:spMkLst>
        </pc:spChg>
        <pc:spChg chg="mod">
          <ac:chgData name="Lenni Lobel" userId="38f762f444469328" providerId="LiveId" clId="{A8A420C3-28EC-42BC-8D97-23E4B00302A4}" dt="2020-01-13T01:26:15.324" v="2293" actId="108"/>
          <ac:spMkLst>
            <pc:docMk/>
            <pc:sldMk cId="2987134053" sldId="1175"/>
            <ac:spMk id="52" creationId="{2AB73C2C-9243-42EA-95FE-E0F1DE41A5DC}"/>
          </ac:spMkLst>
        </pc:spChg>
        <pc:spChg chg="mod">
          <ac:chgData name="Lenni Lobel" userId="38f762f444469328" providerId="LiveId" clId="{A8A420C3-28EC-42BC-8D97-23E4B00302A4}" dt="2020-01-13T01:26:16.182" v="2294" actId="108"/>
          <ac:spMkLst>
            <pc:docMk/>
            <pc:sldMk cId="2987134053" sldId="1175"/>
            <ac:spMk id="53" creationId="{854826F0-C5C4-49D4-8D26-B3E879D83602}"/>
          </ac:spMkLst>
        </pc:spChg>
        <pc:spChg chg="mod">
          <ac:chgData name="Lenni Lobel" userId="38f762f444469328" providerId="LiveId" clId="{A8A420C3-28EC-42BC-8D97-23E4B00302A4}" dt="2020-01-13T01:26:13.858" v="2291" actId="108"/>
          <ac:spMkLst>
            <pc:docMk/>
            <pc:sldMk cId="2987134053" sldId="1175"/>
            <ac:spMk id="57" creationId="{B4DA9C75-0D2E-4B3A-ADF1-323CB652295D}"/>
          </ac:spMkLst>
        </pc:spChg>
      </pc:sldChg>
      <pc:sldChg chg="modSp add del">
        <pc:chgData name="Lenni Lobel" userId="38f762f444469328" providerId="LiveId" clId="{A8A420C3-28EC-42BC-8D97-23E4B00302A4}" dt="2020-02-15T19:46:17.054" v="13368" actId="47"/>
        <pc:sldMkLst>
          <pc:docMk/>
          <pc:sldMk cId="1651923209" sldId="1176"/>
        </pc:sldMkLst>
        <pc:spChg chg="mod">
          <ac:chgData name="Lenni Lobel" userId="38f762f444469328" providerId="LiveId" clId="{A8A420C3-28EC-42BC-8D97-23E4B00302A4}" dt="2020-01-13T01:29:21.742" v="2299" actId="108"/>
          <ac:spMkLst>
            <pc:docMk/>
            <pc:sldMk cId="1651923209" sldId="1176"/>
            <ac:spMk id="36" creationId="{DD557C3C-16D3-4593-A995-6AB6FCD08A06}"/>
          </ac:spMkLst>
        </pc:spChg>
        <pc:spChg chg="mod">
          <ac:chgData name="Lenni Lobel" userId="38f762f444469328" providerId="LiveId" clId="{A8A420C3-28EC-42BC-8D97-23E4B00302A4}" dt="2020-01-13T01:29:25.405" v="2300" actId="108"/>
          <ac:spMkLst>
            <pc:docMk/>
            <pc:sldMk cId="1651923209" sldId="1176"/>
            <ac:spMk id="40" creationId="{8ED794E6-CD71-4995-BDDD-F2C93412C70D}"/>
          </ac:spMkLst>
        </pc:spChg>
      </pc:sldChg>
      <pc:sldChg chg="modSp add del ord">
        <pc:chgData name="Lenni Lobel" userId="38f762f444469328" providerId="LiveId" clId="{A8A420C3-28EC-42BC-8D97-23E4B00302A4}" dt="2020-02-15T19:46:37.923" v="13377" actId="47"/>
        <pc:sldMkLst>
          <pc:docMk/>
          <pc:sldMk cId="1364415414" sldId="1177"/>
        </pc:sldMkLst>
        <pc:spChg chg="mod">
          <ac:chgData name="Lenni Lobel" userId="38f762f444469328" providerId="LiveId" clId="{A8A420C3-28EC-42BC-8D97-23E4B00302A4}" dt="2020-01-13T01:29:58.897" v="2304" actId="108"/>
          <ac:spMkLst>
            <pc:docMk/>
            <pc:sldMk cId="1364415414" sldId="1177"/>
            <ac:spMk id="11" creationId="{7F8C80D9-401E-41FE-B73A-E81E4DDEA01A}"/>
          </ac:spMkLst>
        </pc:spChg>
        <pc:spChg chg="mod">
          <ac:chgData name="Lenni Lobel" userId="38f762f444469328" providerId="LiveId" clId="{A8A420C3-28EC-42BC-8D97-23E4B00302A4}" dt="2020-01-13T01:30:05.928" v="2305" actId="108"/>
          <ac:spMkLst>
            <pc:docMk/>
            <pc:sldMk cId="1364415414" sldId="1177"/>
            <ac:spMk id="36" creationId="{DD557C3C-16D3-4593-A995-6AB6FCD08A06}"/>
          </ac:spMkLst>
        </pc:spChg>
      </pc:sldChg>
      <pc:sldChg chg="modSp add del">
        <pc:chgData name="Lenni Lobel" userId="38f762f444469328" providerId="LiveId" clId="{A8A420C3-28EC-42BC-8D97-23E4B00302A4}" dt="2020-02-15T19:45:47.636" v="13367" actId="47"/>
        <pc:sldMkLst>
          <pc:docMk/>
          <pc:sldMk cId="4038381520" sldId="1178"/>
        </pc:sldMkLst>
        <pc:spChg chg="mod">
          <ac:chgData name="Lenni Lobel" userId="38f762f444469328" providerId="LiveId" clId="{A8A420C3-28EC-42BC-8D97-23E4B00302A4}" dt="2020-01-13T01:30:26.906" v="2308" actId="13822"/>
          <ac:spMkLst>
            <pc:docMk/>
            <pc:sldMk cId="4038381520" sldId="1178"/>
            <ac:spMk id="57" creationId="{B4DA9C75-0D2E-4B3A-ADF1-323CB652295D}"/>
          </ac:spMkLst>
        </pc:spChg>
      </pc:sldChg>
      <pc:sldChg chg="modSp add del ord">
        <pc:chgData name="Lenni Lobel" userId="38f762f444469328" providerId="LiveId" clId="{A8A420C3-28EC-42BC-8D97-23E4B00302A4}" dt="2020-02-15T19:43:28.318" v="13269" actId="47"/>
        <pc:sldMkLst>
          <pc:docMk/>
          <pc:sldMk cId="3966922450" sldId="1179"/>
        </pc:sldMkLst>
        <pc:spChg chg="mod">
          <ac:chgData name="Lenni Lobel" userId="38f762f444469328" providerId="LiveId" clId="{A8A420C3-28EC-42BC-8D97-23E4B00302A4}" dt="2020-01-13T01:30:52.991" v="2312" actId="108"/>
          <ac:spMkLst>
            <pc:docMk/>
            <pc:sldMk cId="3966922450" sldId="1179"/>
            <ac:spMk id="11" creationId="{7F8C80D9-401E-41FE-B73A-E81E4DDEA01A}"/>
          </ac:spMkLst>
        </pc:spChg>
        <pc:spChg chg="mod">
          <ac:chgData name="Lenni Lobel" userId="38f762f444469328" providerId="LiveId" clId="{A8A420C3-28EC-42BC-8D97-23E4B00302A4}" dt="2020-01-13T01:30:50.104" v="2311" actId="108"/>
          <ac:spMkLst>
            <pc:docMk/>
            <pc:sldMk cId="3966922450" sldId="1179"/>
            <ac:spMk id="51" creationId="{6846343F-3451-4892-B63C-01E367BE3D8C}"/>
          </ac:spMkLst>
        </pc:spChg>
        <pc:spChg chg="mod">
          <ac:chgData name="Lenni Lobel" userId="38f762f444469328" providerId="LiveId" clId="{A8A420C3-28EC-42BC-8D97-23E4B00302A4}" dt="2020-01-13T01:30:53.849" v="2313" actId="108"/>
          <ac:spMkLst>
            <pc:docMk/>
            <pc:sldMk cId="3966922450" sldId="1179"/>
            <ac:spMk id="57" creationId="{B4DA9C75-0D2E-4B3A-ADF1-323CB652295D}"/>
          </ac:spMkLst>
        </pc:spChg>
      </pc:sldChg>
      <pc:sldChg chg="modSp add del">
        <pc:chgData name="Lenni Lobel" userId="38f762f444469328" providerId="LiveId" clId="{A8A420C3-28EC-42BC-8D97-23E4B00302A4}" dt="2020-02-15T19:44:03.770" v="13270" actId="47"/>
        <pc:sldMkLst>
          <pc:docMk/>
          <pc:sldMk cId="1423336963" sldId="1180"/>
        </pc:sldMkLst>
        <pc:spChg chg="mod">
          <ac:chgData name="Lenni Lobel" userId="38f762f444469328" providerId="LiveId" clId="{A8A420C3-28EC-42BC-8D97-23E4B00302A4}" dt="2020-01-13T01:31:09.407" v="2317" actId="108"/>
          <ac:spMkLst>
            <pc:docMk/>
            <pc:sldMk cId="1423336963" sldId="1180"/>
            <ac:spMk id="51" creationId="{6846343F-3451-4892-B63C-01E367BE3D8C}"/>
          </ac:spMkLst>
        </pc:spChg>
        <pc:spChg chg="mod">
          <ac:chgData name="Lenni Lobel" userId="38f762f444469328" providerId="LiveId" clId="{A8A420C3-28EC-42BC-8D97-23E4B00302A4}" dt="2020-01-13T01:31:05.513" v="2316" actId="108"/>
          <ac:spMkLst>
            <pc:docMk/>
            <pc:sldMk cId="1423336963" sldId="1180"/>
            <ac:spMk id="52" creationId="{2AB73C2C-9243-42EA-95FE-E0F1DE41A5DC}"/>
          </ac:spMkLst>
        </pc:spChg>
      </pc:sldChg>
      <pc:sldChg chg="modSp add del">
        <pc:chgData name="Lenni Lobel" userId="38f762f444469328" providerId="LiveId" clId="{A8A420C3-28EC-42BC-8D97-23E4B00302A4}" dt="2020-02-15T19:45:25.014" v="13366" actId="47"/>
        <pc:sldMkLst>
          <pc:docMk/>
          <pc:sldMk cId="4253926651" sldId="1181"/>
        </pc:sldMkLst>
        <pc:spChg chg="mod">
          <ac:chgData name="Lenni Lobel" userId="38f762f444469328" providerId="LiveId" clId="{A8A420C3-28EC-42BC-8D97-23E4B00302A4}" dt="2020-01-13T01:31:19.643" v="2319" actId="108"/>
          <ac:spMkLst>
            <pc:docMk/>
            <pc:sldMk cId="4253926651" sldId="1181"/>
            <ac:spMk id="51" creationId="{6846343F-3451-4892-B63C-01E367BE3D8C}"/>
          </ac:spMkLst>
        </pc:spChg>
        <pc:spChg chg="mod">
          <ac:chgData name="Lenni Lobel" userId="38f762f444469328" providerId="LiveId" clId="{A8A420C3-28EC-42BC-8D97-23E4B00302A4}" dt="2020-01-13T01:31:16.655" v="2318" actId="108"/>
          <ac:spMkLst>
            <pc:docMk/>
            <pc:sldMk cId="4253926651" sldId="1181"/>
            <ac:spMk id="53" creationId="{854826F0-C5C4-49D4-8D26-B3E879D83602}"/>
          </ac:spMkLst>
        </pc:spChg>
      </pc:sldChg>
      <pc:sldChg chg="modSp add ord">
        <pc:chgData name="Lenni Lobel" userId="38f762f444469328" providerId="LiveId" clId="{A8A420C3-28EC-42BC-8D97-23E4B00302A4}" dt="2020-01-13T01:58:37.993" v="3393" actId="15"/>
        <pc:sldMkLst>
          <pc:docMk/>
          <pc:sldMk cId="94431843" sldId="1182"/>
        </pc:sldMkLst>
        <pc:spChg chg="mod">
          <ac:chgData name="Lenni Lobel" userId="38f762f444469328" providerId="LiveId" clId="{A8A420C3-28EC-42BC-8D97-23E4B00302A4}" dt="2020-01-13T01:41:42.566" v="3027" actId="20577"/>
          <ac:spMkLst>
            <pc:docMk/>
            <pc:sldMk cId="94431843" sldId="1182"/>
            <ac:spMk id="2" creationId="{00000000-0000-0000-0000-000000000000}"/>
          </ac:spMkLst>
        </pc:spChg>
        <pc:spChg chg="mod">
          <ac:chgData name="Lenni Lobel" userId="38f762f444469328" providerId="LiveId" clId="{A8A420C3-28EC-42BC-8D97-23E4B00302A4}" dt="2020-01-13T01:58:37.993" v="3393" actId="15"/>
          <ac:spMkLst>
            <pc:docMk/>
            <pc:sldMk cId="94431843" sldId="1182"/>
            <ac:spMk id="6" creationId="{0FB9A165-1CC0-4945-B4BD-45F50DC5DA82}"/>
          </ac:spMkLst>
        </pc:spChg>
      </pc:sldChg>
      <pc:sldChg chg="addSp delSp modSp add">
        <pc:chgData name="Lenni Lobel" userId="38f762f444469328" providerId="LiveId" clId="{A8A420C3-28EC-42BC-8D97-23E4B00302A4}" dt="2020-01-13T01:59:03.607" v="3398" actId="27636"/>
        <pc:sldMkLst>
          <pc:docMk/>
          <pc:sldMk cId="53433590" sldId="1183"/>
        </pc:sldMkLst>
        <pc:spChg chg="mod">
          <ac:chgData name="Lenni Lobel" userId="38f762f444469328" providerId="LiveId" clId="{A8A420C3-28EC-42BC-8D97-23E4B00302A4}" dt="2020-01-13T01:59:00.220" v="3396" actId="27636"/>
          <ac:spMkLst>
            <pc:docMk/>
            <pc:sldMk cId="53433590" sldId="1183"/>
            <ac:spMk id="2" creationId="{00000000-0000-0000-0000-000000000000}"/>
          </ac:spMkLst>
        </pc:spChg>
        <pc:spChg chg="add del mod">
          <ac:chgData name="Lenni Lobel" userId="38f762f444469328" providerId="LiveId" clId="{A8A420C3-28EC-42BC-8D97-23E4B00302A4}" dt="2020-01-13T01:59:00.109" v="3394"/>
          <ac:spMkLst>
            <pc:docMk/>
            <pc:sldMk cId="53433590" sldId="1183"/>
            <ac:spMk id="3" creationId="{665A74E4-41D0-4156-8F84-C235F7E8BB87}"/>
          </ac:spMkLst>
        </pc:spChg>
        <pc:spChg chg="add del mod">
          <ac:chgData name="Lenni Lobel" userId="38f762f444469328" providerId="LiveId" clId="{A8A420C3-28EC-42BC-8D97-23E4B00302A4}" dt="2020-01-13T01:59:00.109" v="3394"/>
          <ac:spMkLst>
            <pc:docMk/>
            <pc:sldMk cId="53433590" sldId="1183"/>
            <ac:spMk id="4" creationId="{F24AFCCA-86C8-4988-BC07-3D044FEF4C7F}"/>
          </ac:spMkLst>
        </pc:spChg>
        <pc:spChg chg="mod">
          <ac:chgData name="Lenni Lobel" userId="38f762f444469328" providerId="LiveId" clId="{A8A420C3-28EC-42BC-8D97-23E4B00302A4}" dt="2020-01-13T01:59:03.607" v="3398" actId="27636"/>
          <ac:spMkLst>
            <pc:docMk/>
            <pc:sldMk cId="53433590" sldId="1183"/>
            <ac:spMk id="6" creationId="{0FB9A165-1CC0-4945-B4BD-45F50DC5DA82}"/>
          </ac:spMkLst>
        </pc:spChg>
      </pc:sldChg>
      <pc:sldChg chg="modSp add ord">
        <pc:chgData name="Lenni Lobel" userId="38f762f444469328" providerId="LiveId" clId="{A8A420C3-28EC-42BC-8D97-23E4B00302A4}" dt="2020-01-13T01:46:14.837" v="3367" actId="20577"/>
        <pc:sldMkLst>
          <pc:docMk/>
          <pc:sldMk cId="2819063617" sldId="1184"/>
        </pc:sldMkLst>
        <pc:spChg chg="mod">
          <ac:chgData name="Lenni Lobel" userId="38f762f444469328" providerId="LiveId" clId="{A8A420C3-28EC-42BC-8D97-23E4B00302A4}" dt="2020-01-13T01:46:14.837" v="3367" actId="20577"/>
          <ac:spMkLst>
            <pc:docMk/>
            <pc:sldMk cId="2819063617" sldId="1184"/>
            <ac:spMk id="526338" creationId="{00000000-0000-0000-0000-000000000000}"/>
          </ac:spMkLst>
        </pc:spChg>
      </pc:sldChg>
      <pc:sldChg chg="modSp add">
        <pc:chgData name="Lenni Lobel" userId="38f762f444469328" providerId="LiveId" clId="{A8A420C3-28EC-42BC-8D97-23E4B00302A4}" dt="2020-02-15T19:45:09.500" v="13365" actId="20577"/>
        <pc:sldMkLst>
          <pc:docMk/>
          <pc:sldMk cId="99987050" sldId="1185"/>
        </pc:sldMkLst>
        <pc:spChg chg="mod">
          <ac:chgData name="Lenni Lobel" userId="38f762f444469328" providerId="LiveId" clId="{A8A420C3-28EC-42BC-8D97-23E4B00302A4}" dt="2020-02-15T19:44:29.812" v="13301" actId="20577"/>
          <ac:spMkLst>
            <pc:docMk/>
            <pc:sldMk cId="99987050" sldId="1185"/>
            <ac:spMk id="2" creationId="{00000000-0000-0000-0000-000000000000}"/>
          </ac:spMkLst>
        </pc:spChg>
        <pc:spChg chg="mod">
          <ac:chgData name="Lenni Lobel" userId="38f762f444469328" providerId="LiveId" clId="{A8A420C3-28EC-42BC-8D97-23E4B00302A4}" dt="2020-02-15T19:45:09.500" v="13365" actId="20577"/>
          <ac:spMkLst>
            <pc:docMk/>
            <pc:sldMk cId="99987050" sldId="1185"/>
            <ac:spMk id="6" creationId="{0FB9A165-1CC0-4945-B4BD-45F50DC5DA82}"/>
          </ac:spMkLst>
        </pc:spChg>
      </pc:sldChg>
      <pc:sldChg chg="modSp add">
        <pc:chgData name="Lenni Lobel" userId="38f762f444469328" providerId="LiveId" clId="{A8A420C3-28EC-42BC-8D97-23E4B00302A4}" dt="2020-01-13T04:03:15.578" v="4503" actId="20577"/>
        <pc:sldMkLst>
          <pc:docMk/>
          <pc:sldMk cId="2066518586" sldId="1186"/>
        </pc:sldMkLst>
        <pc:spChg chg="mod">
          <ac:chgData name="Lenni Lobel" userId="38f762f444469328" providerId="LiveId" clId="{A8A420C3-28EC-42BC-8D97-23E4B00302A4}" dt="2020-01-13T03:58:35.968" v="4015" actId="20577"/>
          <ac:spMkLst>
            <pc:docMk/>
            <pc:sldMk cId="2066518586" sldId="1186"/>
            <ac:spMk id="2" creationId="{00000000-0000-0000-0000-000000000000}"/>
          </ac:spMkLst>
        </pc:spChg>
        <pc:spChg chg="mod">
          <ac:chgData name="Lenni Lobel" userId="38f762f444469328" providerId="LiveId" clId="{A8A420C3-28EC-42BC-8D97-23E4B00302A4}" dt="2020-01-13T04:03:15.578" v="4503" actId="20577"/>
          <ac:spMkLst>
            <pc:docMk/>
            <pc:sldMk cId="2066518586" sldId="1186"/>
            <ac:spMk id="6" creationId="{0FB9A165-1CC0-4945-B4BD-45F50DC5DA82}"/>
          </ac:spMkLst>
        </pc:spChg>
      </pc:sldChg>
      <pc:sldChg chg="delSp add del">
        <pc:chgData name="Lenni Lobel" userId="38f762f444469328" providerId="LiveId" clId="{A8A420C3-28EC-42BC-8D97-23E4B00302A4}" dt="2020-01-13T03:58:13.501" v="3980" actId="47"/>
        <pc:sldMkLst>
          <pc:docMk/>
          <pc:sldMk cId="2873481561" sldId="1186"/>
        </pc:sldMkLst>
        <pc:spChg chg="del">
          <ac:chgData name="Lenni Lobel" userId="38f762f444469328" providerId="LiveId" clId="{A8A420C3-28EC-42BC-8D97-23E4B00302A4}" dt="2020-01-13T03:55:20.245" v="3731" actId="478"/>
          <ac:spMkLst>
            <pc:docMk/>
            <pc:sldMk cId="2873481561" sldId="1186"/>
            <ac:spMk id="29" creationId="{00000000-0000-0000-0000-000000000000}"/>
          </ac:spMkLst>
        </pc:spChg>
      </pc:sldChg>
      <pc:sldChg chg="modSp add ord">
        <pc:chgData name="Lenni Lobel" userId="38f762f444469328" providerId="LiveId" clId="{A8A420C3-28EC-42BC-8D97-23E4B00302A4}" dt="2020-01-13T04:19:58.036" v="5205" actId="27636"/>
        <pc:sldMkLst>
          <pc:docMk/>
          <pc:sldMk cId="2094140116" sldId="1187"/>
        </pc:sldMkLst>
        <pc:spChg chg="mod">
          <ac:chgData name="Lenni Lobel" userId="38f762f444469328" providerId="LiveId" clId="{A8A420C3-28EC-42BC-8D97-23E4B00302A4}" dt="2020-01-13T04:04:33.745" v="4528" actId="20577"/>
          <ac:spMkLst>
            <pc:docMk/>
            <pc:sldMk cId="2094140116" sldId="1187"/>
            <ac:spMk id="2" creationId="{00000000-0000-0000-0000-000000000000}"/>
          </ac:spMkLst>
        </pc:spChg>
        <pc:spChg chg="mod">
          <ac:chgData name="Lenni Lobel" userId="38f762f444469328" providerId="LiveId" clId="{A8A420C3-28EC-42BC-8D97-23E4B00302A4}" dt="2020-01-13T04:19:58.036" v="5205" actId="27636"/>
          <ac:spMkLst>
            <pc:docMk/>
            <pc:sldMk cId="2094140116" sldId="1187"/>
            <ac:spMk id="6" creationId="{0FB9A165-1CC0-4945-B4BD-45F50DC5DA82}"/>
          </ac:spMkLst>
        </pc:spChg>
      </pc:sldChg>
      <pc:sldChg chg="add del">
        <pc:chgData name="Lenni Lobel" userId="38f762f444469328" providerId="LiveId" clId="{A8A420C3-28EC-42BC-8D97-23E4B00302A4}" dt="2020-01-13T03:55:12.454" v="3730" actId="47"/>
        <pc:sldMkLst>
          <pc:docMk/>
          <pc:sldMk cId="3199012383" sldId="1187"/>
        </pc:sldMkLst>
      </pc:sldChg>
      <pc:sldChg chg="addSp delSp modSp add modAnim">
        <pc:chgData name="Lenni Lobel" userId="38f762f444469328" providerId="LiveId" clId="{A8A420C3-28EC-42BC-8D97-23E4B00302A4}" dt="2020-01-13T04:26:32.569" v="5358"/>
        <pc:sldMkLst>
          <pc:docMk/>
          <pc:sldMk cId="4289684271" sldId="1188"/>
        </pc:sldMkLst>
        <pc:spChg chg="add mod">
          <ac:chgData name="Lenni Lobel" userId="38f762f444469328" providerId="LiveId" clId="{A8A420C3-28EC-42BC-8D97-23E4B00302A4}" dt="2020-01-13T04:26:07.589" v="5354" actId="1035"/>
          <ac:spMkLst>
            <pc:docMk/>
            <pc:sldMk cId="4289684271" sldId="1188"/>
            <ac:spMk id="3" creationId="{958EBC7D-E4B0-4EF9-8EA9-6C60D92CC838}"/>
          </ac:spMkLst>
        </pc:spChg>
        <pc:spChg chg="mod">
          <ac:chgData name="Lenni Lobel" userId="38f762f444469328" providerId="LiveId" clId="{A8A420C3-28EC-42BC-8D97-23E4B00302A4}" dt="2020-01-13T04:23:22.070" v="5281" actId="1035"/>
          <ac:spMkLst>
            <pc:docMk/>
            <pc:sldMk cId="4289684271" sldId="1188"/>
            <ac:spMk id="6" creationId="{0FB9A165-1CC0-4945-B4BD-45F50DC5DA82}"/>
          </ac:spMkLst>
        </pc:spChg>
        <pc:spChg chg="add mod">
          <ac:chgData name="Lenni Lobel" userId="38f762f444469328" providerId="LiveId" clId="{A8A420C3-28EC-42BC-8D97-23E4B00302A4}" dt="2020-01-13T04:25:29.520" v="5347" actId="207"/>
          <ac:spMkLst>
            <pc:docMk/>
            <pc:sldMk cId="4289684271" sldId="1188"/>
            <ac:spMk id="9" creationId="{57125BF1-B6FC-4625-B85C-8490ED902774}"/>
          </ac:spMkLst>
        </pc:spChg>
        <pc:picChg chg="add del">
          <ac:chgData name="Lenni Lobel" userId="38f762f444469328" providerId="LiveId" clId="{A8A420C3-28EC-42BC-8D97-23E4B00302A4}" dt="2020-01-13T04:21:33.113" v="5271"/>
          <ac:picMkLst>
            <pc:docMk/>
            <pc:sldMk cId="4289684271" sldId="1188"/>
            <ac:picMk id="1026" creationId="{455FCFAC-F088-4C20-BCB4-198DE18823A9}"/>
          </ac:picMkLst>
        </pc:picChg>
        <pc:picChg chg="add mod">
          <ac:chgData name="Lenni Lobel" userId="38f762f444469328" providerId="LiveId" clId="{A8A420C3-28EC-42BC-8D97-23E4B00302A4}" dt="2020-01-13T04:23:37.349" v="5290" actId="1035"/>
          <ac:picMkLst>
            <pc:docMk/>
            <pc:sldMk cId="4289684271" sldId="1188"/>
            <ac:picMk id="1028" creationId="{1F8285EB-CE0F-4A74-89A5-86AD9F190D4E}"/>
          </ac:picMkLst>
        </pc:picChg>
        <pc:cxnChg chg="add mod">
          <ac:chgData name="Lenni Lobel" userId="38f762f444469328" providerId="LiveId" clId="{A8A420C3-28EC-42BC-8D97-23E4B00302A4}" dt="2020-01-13T04:26:17.891" v="5355" actId="14100"/>
          <ac:cxnSpMkLst>
            <pc:docMk/>
            <pc:sldMk cId="4289684271" sldId="1188"/>
            <ac:cxnSpMk id="5" creationId="{9D138510-8EE3-4303-86F4-AAEF1E08763B}"/>
          </ac:cxnSpMkLst>
        </pc:cxnChg>
      </pc:sldChg>
      <pc:sldChg chg="ord">
        <pc:chgData name="Lenni Lobel" userId="38f762f444469328" providerId="LiveId" clId="{A8A420C3-28EC-42BC-8D97-23E4B00302A4}" dt="2020-02-15T18:17:11.301" v="12740"/>
        <pc:sldMkLst>
          <pc:docMk/>
          <pc:sldMk cId="2543228877" sldId="1189"/>
        </pc:sldMkLst>
      </pc:sldChg>
      <pc:sldChg chg="addSp delSp modSp delAnim modAnim">
        <pc:chgData name="Lenni Lobel" userId="38f762f444469328" providerId="LiveId" clId="{A8A420C3-28EC-42BC-8D97-23E4B00302A4}" dt="2020-01-14T02:03:01.057" v="5595" actId="1038"/>
        <pc:sldMkLst>
          <pc:docMk/>
          <pc:sldMk cId="4116329245" sldId="1190"/>
        </pc:sldMkLst>
        <pc:spChg chg="mod">
          <ac:chgData name="Lenni Lobel" userId="38f762f444469328" providerId="LiveId" clId="{A8A420C3-28EC-42BC-8D97-23E4B00302A4}" dt="2020-01-14T02:02:49.510" v="5590" actId="27636"/>
          <ac:spMkLst>
            <pc:docMk/>
            <pc:sldMk cId="4116329245" sldId="1190"/>
            <ac:spMk id="3" creationId="{0B13D300-4EB8-4547-BC76-1E0D45671513}"/>
          </ac:spMkLst>
        </pc:spChg>
        <pc:spChg chg="del">
          <ac:chgData name="Lenni Lobel" userId="38f762f444469328" providerId="LiveId" clId="{A8A420C3-28EC-42BC-8D97-23E4B00302A4}" dt="2020-01-14T01:55:01.332" v="5380" actId="478"/>
          <ac:spMkLst>
            <pc:docMk/>
            <pc:sldMk cId="4116329245" sldId="1190"/>
            <ac:spMk id="8" creationId="{745C8D4D-6D63-4306-8333-7F07D02A4AFA}"/>
          </ac:spMkLst>
        </pc:spChg>
        <pc:spChg chg="del">
          <ac:chgData name="Lenni Lobel" userId="38f762f444469328" providerId="LiveId" clId="{A8A420C3-28EC-42BC-8D97-23E4B00302A4}" dt="2020-01-14T01:55:01.332" v="5380" actId="478"/>
          <ac:spMkLst>
            <pc:docMk/>
            <pc:sldMk cId="4116329245" sldId="1190"/>
            <ac:spMk id="9" creationId="{0E9A9901-69F0-4F97-A3FA-21E6F2FE89E9}"/>
          </ac:spMkLst>
        </pc:spChg>
        <pc:spChg chg="del">
          <ac:chgData name="Lenni Lobel" userId="38f762f444469328" providerId="LiveId" clId="{A8A420C3-28EC-42BC-8D97-23E4B00302A4}" dt="2020-01-14T01:55:01.332" v="5380" actId="478"/>
          <ac:spMkLst>
            <pc:docMk/>
            <pc:sldMk cId="4116329245" sldId="1190"/>
            <ac:spMk id="10" creationId="{8AC534C6-0CEE-4958-81A2-9B3E909BA965}"/>
          </ac:spMkLst>
        </pc:spChg>
        <pc:spChg chg="add mod">
          <ac:chgData name="Lenni Lobel" userId="38f762f444469328" providerId="LiveId" clId="{A8A420C3-28EC-42BC-8D97-23E4B00302A4}" dt="2020-01-14T02:03:01.057" v="5595" actId="1038"/>
          <ac:spMkLst>
            <pc:docMk/>
            <pc:sldMk cId="4116329245" sldId="1190"/>
            <ac:spMk id="11" creationId="{9F875ABD-D758-478E-BC9E-CD793B1C636F}"/>
          </ac:spMkLst>
        </pc:spChg>
        <pc:spChg chg="add mod">
          <ac:chgData name="Lenni Lobel" userId="38f762f444469328" providerId="LiveId" clId="{A8A420C3-28EC-42BC-8D97-23E4B00302A4}" dt="2020-01-14T02:03:01.057" v="5595" actId="1038"/>
          <ac:spMkLst>
            <pc:docMk/>
            <pc:sldMk cId="4116329245" sldId="1190"/>
            <ac:spMk id="12" creationId="{31480B6A-72F1-4AEB-A6A1-F7719507D153}"/>
          </ac:spMkLst>
        </pc:spChg>
        <pc:spChg chg="add mod">
          <ac:chgData name="Lenni Lobel" userId="38f762f444469328" providerId="LiveId" clId="{A8A420C3-28EC-42BC-8D97-23E4B00302A4}" dt="2020-01-14T02:03:01.057" v="5595" actId="1038"/>
          <ac:spMkLst>
            <pc:docMk/>
            <pc:sldMk cId="4116329245" sldId="1190"/>
            <ac:spMk id="13" creationId="{CC629935-9E45-4D7A-9C10-FEDA90D8CAF3}"/>
          </ac:spMkLst>
        </pc:spChg>
        <pc:picChg chg="add mod">
          <ac:chgData name="Lenni Lobel" userId="38f762f444469328" providerId="LiveId" clId="{A8A420C3-28EC-42BC-8D97-23E4B00302A4}" dt="2020-01-14T02:03:01.057" v="5595" actId="1038"/>
          <ac:picMkLst>
            <pc:docMk/>
            <pc:sldMk cId="4116329245" sldId="1190"/>
            <ac:picMk id="2" creationId="{0F07B932-39DF-475B-9AA9-43FE38E89AB9}"/>
          </ac:picMkLst>
        </pc:picChg>
        <pc:picChg chg="del">
          <ac:chgData name="Lenni Lobel" userId="38f762f444469328" providerId="LiveId" clId="{A8A420C3-28EC-42BC-8D97-23E4B00302A4}" dt="2020-01-14T01:54:58.553" v="5379" actId="478"/>
          <ac:picMkLst>
            <pc:docMk/>
            <pc:sldMk cId="4116329245" sldId="1190"/>
            <ac:picMk id="6" creationId="{963593E2-E27C-4309-8DA4-B9008CBF7893}"/>
          </ac:picMkLst>
        </pc:picChg>
        <pc:picChg chg="del ord">
          <ac:chgData name="Lenni Lobel" userId="38f762f444469328" providerId="LiveId" clId="{A8A420C3-28EC-42BC-8D97-23E4B00302A4}" dt="2020-01-14T01:55:01.850" v="5381" actId="478"/>
          <ac:picMkLst>
            <pc:docMk/>
            <pc:sldMk cId="4116329245" sldId="1190"/>
            <ac:picMk id="7" creationId="{7AD0ABBD-4D7B-421A-82FB-EECF02777729}"/>
          </ac:picMkLst>
        </pc:picChg>
      </pc:sldChg>
      <pc:sldChg chg="addSp delSp del">
        <pc:chgData name="Lenni Lobel" userId="38f762f444469328" providerId="LiveId" clId="{A8A420C3-28EC-42BC-8D97-23E4B00302A4}" dt="2020-01-14T02:17:03.754" v="5751" actId="47"/>
        <pc:sldMkLst>
          <pc:docMk/>
          <pc:sldMk cId="2577525540" sldId="1191"/>
        </pc:sldMkLst>
        <pc:picChg chg="del">
          <ac:chgData name="Lenni Lobel" userId="38f762f444469328" providerId="LiveId" clId="{A8A420C3-28EC-42BC-8D97-23E4B00302A4}" dt="2020-01-14T02:10:46.833" v="5672"/>
          <ac:picMkLst>
            <pc:docMk/>
            <pc:sldMk cId="2577525540" sldId="1191"/>
            <ac:picMk id="2" creationId="{72115A1C-9E3F-4172-8BC4-17DD6A332D74}"/>
          </ac:picMkLst>
        </pc:picChg>
        <pc:picChg chg="add del">
          <ac:chgData name="Lenni Lobel" userId="38f762f444469328" providerId="LiveId" clId="{A8A420C3-28EC-42BC-8D97-23E4B00302A4}" dt="2020-01-14T02:12:46.612" v="5692"/>
          <ac:picMkLst>
            <pc:docMk/>
            <pc:sldMk cId="2577525540" sldId="1191"/>
            <ac:picMk id="4" creationId="{7287FA31-F18F-43C5-9D9C-197FDF7F4AA6}"/>
          </ac:picMkLst>
        </pc:picChg>
      </pc:sldChg>
      <pc:sldChg chg="del">
        <pc:chgData name="Lenni Lobel" userId="38f762f444469328" providerId="LiveId" clId="{A8A420C3-28EC-42BC-8D97-23E4B00302A4}" dt="2020-01-14T02:17:05.853" v="5752" actId="47"/>
        <pc:sldMkLst>
          <pc:docMk/>
          <pc:sldMk cId="291836149" sldId="1192"/>
        </pc:sldMkLst>
      </pc:sldChg>
      <pc:sldChg chg="addSp delSp add del modAnim">
        <pc:chgData name="Lenni Lobel" userId="38f762f444469328" providerId="LiveId" clId="{A8A420C3-28EC-42BC-8D97-23E4B00302A4}" dt="2020-01-14T02:17:03.754" v="5751" actId="47"/>
        <pc:sldMkLst>
          <pc:docMk/>
          <pc:sldMk cId="4165625603" sldId="1193"/>
        </pc:sldMkLst>
        <pc:spChg chg="del">
          <ac:chgData name="Lenni Lobel" userId="38f762f444469328" providerId="LiveId" clId="{A8A420C3-28EC-42BC-8D97-23E4B00302A4}" dt="2020-01-14T02:03:52.109" v="5604"/>
          <ac:spMkLst>
            <pc:docMk/>
            <pc:sldMk cId="4165625603" sldId="1193"/>
            <ac:spMk id="8" creationId="{745C8D4D-6D63-4306-8333-7F07D02A4AFA}"/>
          </ac:spMkLst>
        </pc:spChg>
        <pc:spChg chg="del">
          <ac:chgData name="Lenni Lobel" userId="38f762f444469328" providerId="LiveId" clId="{A8A420C3-28EC-42BC-8D97-23E4B00302A4}" dt="2020-01-14T02:03:52.109" v="5604"/>
          <ac:spMkLst>
            <pc:docMk/>
            <pc:sldMk cId="4165625603" sldId="1193"/>
            <ac:spMk id="9" creationId="{0E9A9901-69F0-4F97-A3FA-21E6F2FE89E9}"/>
          </ac:spMkLst>
        </pc:spChg>
        <pc:spChg chg="del">
          <ac:chgData name="Lenni Lobel" userId="38f762f444469328" providerId="LiveId" clId="{A8A420C3-28EC-42BC-8D97-23E4B00302A4}" dt="2020-01-14T02:03:52.109" v="5604"/>
          <ac:spMkLst>
            <pc:docMk/>
            <pc:sldMk cId="4165625603" sldId="1193"/>
            <ac:spMk id="10" creationId="{8AC534C6-0CEE-4958-81A2-9B3E909BA965}"/>
          </ac:spMkLst>
        </pc:spChg>
        <pc:picChg chg="add del">
          <ac:chgData name="Lenni Lobel" userId="38f762f444469328" providerId="LiveId" clId="{A8A420C3-28EC-42BC-8D97-23E4B00302A4}" dt="2020-01-14T02:03:52.109" v="5604"/>
          <ac:picMkLst>
            <pc:docMk/>
            <pc:sldMk cId="4165625603" sldId="1193"/>
            <ac:picMk id="6" creationId="{963593E2-E27C-4309-8DA4-B9008CBF7893}"/>
          </ac:picMkLst>
        </pc:picChg>
        <pc:picChg chg="del">
          <ac:chgData name="Lenni Lobel" userId="38f762f444469328" providerId="LiveId" clId="{A8A420C3-28EC-42BC-8D97-23E4B00302A4}" dt="2020-01-14T02:04:40.507" v="5608"/>
          <ac:picMkLst>
            <pc:docMk/>
            <pc:sldMk cId="4165625603" sldId="1193"/>
            <ac:picMk id="7" creationId="{7AD0ABBD-4D7B-421A-82FB-EECF02777729}"/>
          </ac:picMkLst>
        </pc:picChg>
        <pc:picChg chg="add del">
          <ac:chgData name="Lenni Lobel" userId="38f762f444469328" providerId="LiveId" clId="{A8A420C3-28EC-42BC-8D97-23E4B00302A4}" dt="2020-01-14T02:13:04.817" v="5694"/>
          <ac:picMkLst>
            <pc:docMk/>
            <pc:sldMk cId="4165625603" sldId="1193"/>
            <ac:picMk id="11" creationId="{7F77600C-EAF8-41C3-99E7-5642EC0BDB3B}"/>
          </ac:picMkLst>
        </pc:picChg>
      </pc:sldChg>
      <pc:sldChg chg="delSp add del">
        <pc:chgData name="Lenni Lobel" userId="38f762f444469328" providerId="LiveId" clId="{A8A420C3-28EC-42BC-8D97-23E4B00302A4}" dt="2020-01-14T02:17:03.754" v="5751" actId="47"/>
        <pc:sldMkLst>
          <pc:docMk/>
          <pc:sldMk cId="627641167" sldId="1194"/>
        </pc:sldMkLst>
        <pc:picChg chg="del">
          <ac:chgData name="Lenni Lobel" userId="38f762f444469328" providerId="LiveId" clId="{A8A420C3-28EC-42BC-8D97-23E4B00302A4}" dt="2020-01-14T02:03:33.418" v="5597" actId="478"/>
          <ac:picMkLst>
            <pc:docMk/>
            <pc:sldMk cId="627641167" sldId="1194"/>
            <ac:picMk id="7" creationId="{7AD0ABBD-4D7B-421A-82FB-EECF02777729}"/>
          </ac:picMkLst>
        </pc:picChg>
      </pc:sldChg>
      <pc:sldChg chg="add del">
        <pc:chgData name="Lenni Lobel" userId="38f762f444469328" providerId="LiveId" clId="{A8A420C3-28EC-42BC-8D97-23E4B00302A4}" dt="2020-01-14T02:01:45.962" v="5587" actId="47"/>
        <pc:sldMkLst>
          <pc:docMk/>
          <pc:sldMk cId="1151742549" sldId="1194"/>
        </pc:sldMkLst>
      </pc:sldChg>
      <pc:sldChg chg="addSp delSp modSp add addAnim delAnim modAnim">
        <pc:chgData name="Lenni Lobel" userId="38f762f444469328" providerId="LiveId" clId="{A8A420C3-28EC-42BC-8D97-23E4B00302A4}" dt="2020-02-16T13:51:57.393" v="13381" actId="1076"/>
        <pc:sldMkLst>
          <pc:docMk/>
          <pc:sldMk cId="481391573" sldId="1195"/>
        </pc:sldMkLst>
        <pc:spChg chg="add mod">
          <ac:chgData name="Lenni Lobel" userId="38f762f444469328" providerId="LiveId" clId="{A8A420C3-28EC-42BC-8D97-23E4B00302A4}" dt="2020-01-14T02:07:38.131" v="5639" actId="14100"/>
          <ac:spMkLst>
            <pc:docMk/>
            <pc:sldMk cId="481391573" sldId="1195"/>
            <ac:spMk id="4" creationId="{9366FDF5-82B6-4040-83DB-D6C7743611C6}"/>
          </ac:spMkLst>
        </pc:spChg>
        <pc:spChg chg="add del">
          <ac:chgData name="Lenni Lobel" userId="38f762f444469328" providerId="LiveId" clId="{A8A420C3-28EC-42BC-8D97-23E4B00302A4}" dt="2020-01-14T02:04:34.247" v="5607" actId="478"/>
          <ac:spMkLst>
            <pc:docMk/>
            <pc:sldMk cId="481391573" sldId="1195"/>
            <ac:spMk id="9" creationId="{BFADB808-1EDA-4429-994A-2B84E0844734}"/>
          </ac:spMkLst>
        </pc:spChg>
        <pc:spChg chg="add del">
          <ac:chgData name="Lenni Lobel" userId="38f762f444469328" providerId="LiveId" clId="{A8A420C3-28EC-42BC-8D97-23E4B00302A4}" dt="2020-01-14T02:05:36.753" v="5618" actId="478"/>
          <ac:spMkLst>
            <pc:docMk/>
            <pc:sldMk cId="481391573" sldId="1195"/>
            <ac:spMk id="10" creationId="{CF3A671D-1F94-4395-8D44-E83C01525058}"/>
          </ac:spMkLst>
        </pc:spChg>
        <pc:spChg chg="del">
          <ac:chgData name="Lenni Lobel" userId="38f762f444469328" providerId="LiveId" clId="{A8A420C3-28EC-42BC-8D97-23E4B00302A4}" dt="2020-01-14T02:03:40.503" v="5599" actId="478"/>
          <ac:spMkLst>
            <pc:docMk/>
            <pc:sldMk cId="481391573" sldId="1195"/>
            <ac:spMk id="11" creationId="{9F875ABD-D758-478E-BC9E-CD793B1C636F}"/>
          </ac:spMkLst>
        </pc:spChg>
        <pc:spChg chg="del">
          <ac:chgData name="Lenni Lobel" userId="38f762f444469328" providerId="LiveId" clId="{A8A420C3-28EC-42BC-8D97-23E4B00302A4}" dt="2020-01-14T02:03:40.503" v="5599" actId="478"/>
          <ac:spMkLst>
            <pc:docMk/>
            <pc:sldMk cId="481391573" sldId="1195"/>
            <ac:spMk id="12" creationId="{31480B6A-72F1-4AEB-A6A1-F7719507D153}"/>
          </ac:spMkLst>
        </pc:spChg>
        <pc:spChg chg="del">
          <ac:chgData name="Lenni Lobel" userId="38f762f444469328" providerId="LiveId" clId="{A8A420C3-28EC-42BC-8D97-23E4B00302A4}" dt="2020-01-14T02:03:40.503" v="5599" actId="478"/>
          <ac:spMkLst>
            <pc:docMk/>
            <pc:sldMk cId="481391573" sldId="1195"/>
            <ac:spMk id="13" creationId="{CC629935-9E45-4D7A-9C10-FEDA90D8CAF3}"/>
          </ac:spMkLst>
        </pc:spChg>
        <pc:spChg chg="add del">
          <ac:chgData name="Lenni Lobel" userId="38f762f444469328" providerId="LiveId" clId="{A8A420C3-28EC-42BC-8D97-23E4B00302A4}" dt="2020-01-14T02:05:38.288" v="5619" actId="478"/>
          <ac:spMkLst>
            <pc:docMk/>
            <pc:sldMk cId="481391573" sldId="1195"/>
            <ac:spMk id="14" creationId="{23E67AA7-D937-4023-B885-4D3049AF51AA}"/>
          </ac:spMkLst>
        </pc:spChg>
        <pc:spChg chg="add del mod">
          <ac:chgData name="Lenni Lobel" userId="38f762f444469328" providerId="LiveId" clId="{A8A420C3-28EC-42BC-8D97-23E4B00302A4}" dt="2020-01-14T02:06:53.815" v="5629" actId="478"/>
          <ac:spMkLst>
            <pc:docMk/>
            <pc:sldMk cId="481391573" sldId="1195"/>
            <ac:spMk id="16" creationId="{81AFDEEE-E73C-4601-A60D-65B50C8E424B}"/>
          </ac:spMkLst>
        </pc:spChg>
        <pc:spChg chg="add mod">
          <ac:chgData name="Lenni Lobel" userId="38f762f444469328" providerId="LiveId" clId="{A8A420C3-28EC-42BC-8D97-23E4B00302A4}" dt="2020-01-14T02:07:52.640" v="5644" actId="1035"/>
          <ac:spMkLst>
            <pc:docMk/>
            <pc:sldMk cId="481391573" sldId="1195"/>
            <ac:spMk id="17" creationId="{DC62A02C-60C5-4284-ADAA-EFCDB21D9976}"/>
          </ac:spMkLst>
        </pc:spChg>
        <pc:spChg chg="add mod">
          <ac:chgData name="Lenni Lobel" userId="38f762f444469328" providerId="LiveId" clId="{A8A420C3-28EC-42BC-8D97-23E4B00302A4}" dt="2020-01-14T02:15:52.467" v="5731" actId="14100"/>
          <ac:spMkLst>
            <pc:docMk/>
            <pc:sldMk cId="481391573" sldId="1195"/>
            <ac:spMk id="18" creationId="{85DDE3CF-0070-41E7-8FE6-387D2CA2F1B5}"/>
          </ac:spMkLst>
        </pc:spChg>
        <pc:picChg chg="del">
          <ac:chgData name="Lenni Lobel" userId="38f762f444469328" providerId="LiveId" clId="{A8A420C3-28EC-42BC-8D97-23E4B00302A4}" dt="2020-01-14T02:03:40.503" v="5599" actId="478"/>
          <ac:picMkLst>
            <pc:docMk/>
            <pc:sldMk cId="481391573" sldId="1195"/>
            <ac:picMk id="2" creationId="{0F07B932-39DF-475B-9AA9-43FE38E89AB9}"/>
          </ac:picMkLst>
        </pc:picChg>
        <pc:picChg chg="add del">
          <ac:chgData name="Lenni Lobel" userId="38f762f444469328" providerId="LiveId" clId="{A8A420C3-28EC-42BC-8D97-23E4B00302A4}" dt="2020-01-14T02:03:46.363" v="5602"/>
          <ac:picMkLst>
            <pc:docMk/>
            <pc:sldMk cId="481391573" sldId="1195"/>
            <ac:picMk id="7" creationId="{BF3AF358-6239-4E18-8B14-FE845C779374}"/>
          </ac:picMkLst>
        </pc:picChg>
        <pc:picChg chg="add mod">
          <ac:chgData name="Lenni Lobel" userId="38f762f444469328" providerId="LiveId" clId="{A8A420C3-28EC-42BC-8D97-23E4B00302A4}" dt="2020-01-14T02:08:22.769" v="5648" actId="1076"/>
          <ac:picMkLst>
            <pc:docMk/>
            <pc:sldMk cId="481391573" sldId="1195"/>
            <ac:picMk id="8" creationId="{96028810-F400-476C-A17A-E33C698BA2D7}"/>
          </ac:picMkLst>
        </pc:picChg>
        <pc:picChg chg="add mod ord">
          <ac:chgData name="Lenni Lobel" userId="38f762f444469328" providerId="LiveId" clId="{A8A420C3-28EC-42BC-8D97-23E4B00302A4}" dt="2020-02-16T13:51:57.393" v="13381" actId="1076"/>
          <ac:picMkLst>
            <pc:docMk/>
            <pc:sldMk cId="481391573" sldId="1195"/>
            <ac:picMk id="15" creationId="{D296386B-1C5B-4295-BB37-071286E93C7C}"/>
          </ac:picMkLst>
        </pc:picChg>
      </pc:sldChg>
      <pc:sldChg chg="addSp delSp modSp add delAnim modAnim">
        <pc:chgData name="Lenni Lobel" userId="38f762f444469328" providerId="LiveId" clId="{A8A420C3-28EC-42BC-8D97-23E4B00302A4}" dt="2020-01-14T02:12:26.910" v="5689"/>
        <pc:sldMkLst>
          <pc:docMk/>
          <pc:sldMk cId="2899111042" sldId="1196"/>
        </pc:sldMkLst>
        <pc:spChg chg="add mod">
          <ac:chgData name="Lenni Lobel" userId="38f762f444469328" providerId="LiveId" clId="{A8A420C3-28EC-42BC-8D97-23E4B00302A4}" dt="2020-01-14T02:09:16.729" v="5667" actId="1035"/>
          <ac:spMkLst>
            <pc:docMk/>
            <pc:sldMk cId="2899111042" sldId="1196"/>
            <ac:spMk id="7" creationId="{0BF470D4-B5D0-4859-B87A-D5D1B28ADACB}"/>
          </ac:spMkLst>
        </pc:spChg>
        <pc:spChg chg="add mod">
          <ac:chgData name="Lenni Lobel" userId="38f762f444469328" providerId="LiveId" clId="{A8A420C3-28EC-42BC-8D97-23E4B00302A4}" dt="2020-01-14T02:09:29.936" v="5669" actId="1076"/>
          <ac:spMkLst>
            <pc:docMk/>
            <pc:sldMk cId="2899111042" sldId="1196"/>
            <ac:spMk id="9" creationId="{5758E27E-3F20-4721-B685-1FAD352E32F7}"/>
          </ac:spMkLst>
        </pc:spChg>
        <pc:spChg chg="del">
          <ac:chgData name="Lenni Lobel" userId="38f762f444469328" providerId="LiveId" clId="{A8A420C3-28EC-42BC-8D97-23E4B00302A4}" dt="2020-01-14T02:08:49.140" v="5649" actId="478"/>
          <ac:spMkLst>
            <pc:docMk/>
            <pc:sldMk cId="2899111042" sldId="1196"/>
            <ac:spMk id="10" creationId="{CF3A671D-1F94-4395-8D44-E83C01525058}"/>
          </ac:spMkLst>
        </pc:spChg>
        <pc:spChg chg="add mod">
          <ac:chgData name="Lenni Lobel" userId="38f762f444469328" providerId="LiveId" clId="{A8A420C3-28EC-42BC-8D97-23E4B00302A4}" dt="2020-01-14T02:11:22.501" v="5681" actId="14100"/>
          <ac:spMkLst>
            <pc:docMk/>
            <pc:sldMk cId="2899111042" sldId="1196"/>
            <ac:spMk id="11" creationId="{31F058B4-8747-4E9E-B187-6C617D44826B}"/>
          </ac:spMkLst>
        </pc:spChg>
        <pc:spChg chg="del">
          <ac:chgData name="Lenni Lobel" userId="38f762f444469328" providerId="LiveId" clId="{A8A420C3-28EC-42BC-8D97-23E4B00302A4}" dt="2020-01-14T02:08:49.738" v="5650" actId="478"/>
          <ac:spMkLst>
            <pc:docMk/>
            <pc:sldMk cId="2899111042" sldId="1196"/>
            <ac:spMk id="14" creationId="{23E67AA7-D937-4023-B885-4D3049AF51AA}"/>
          </ac:spMkLst>
        </pc:spChg>
        <pc:picChg chg="add del mod">
          <ac:chgData name="Lenni Lobel" userId="38f762f444469328" providerId="LiveId" clId="{A8A420C3-28EC-42BC-8D97-23E4B00302A4}" dt="2020-01-14T02:12:26.910" v="5689"/>
          <ac:picMkLst>
            <pc:docMk/>
            <pc:sldMk cId="2899111042" sldId="1196"/>
            <ac:picMk id="12" creationId="{C64476B0-3391-4236-B1F2-0B800DC5F504}"/>
          </ac:picMkLst>
        </pc:picChg>
        <pc:picChg chg="del">
          <ac:chgData name="Lenni Lobel" userId="38f762f444469328" providerId="LiveId" clId="{A8A420C3-28EC-42BC-8D97-23E4B00302A4}" dt="2020-01-14T02:05:29.836" v="5616" actId="478"/>
          <ac:picMkLst>
            <pc:docMk/>
            <pc:sldMk cId="2899111042" sldId="1196"/>
            <ac:picMk id="15" creationId="{D296386B-1C5B-4295-BB37-071286E93C7C}"/>
          </ac:picMkLst>
        </pc:picChg>
      </pc:sldChg>
      <pc:sldChg chg="addSp delSp modSp add delAnim modAnim">
        <pc:chgData name="Lenni Lobel" userId="38f762f444469328" providerId="LiveId" clId="{A8A420C3-28EC-42BC-8D97-23E4B00302A4}" dt="2020-01-14T02:16:37.254" v="5747" actId="14100"/>
        <pc:sldMkLst>
          <pc:docMk/>
          <pc:sldMk cId="3709349170" sldId="1197"/>
        </pc:sldMkLst>
        <pc:spChg chg="add mod">
          <ac:chgData name="Lenni Lobel" userId="38f762f444469328" providerId="LiveId" clId="{A8A420C3-28EC-42BC-8D97-23E4B00302A4}" dt="2020-01-14T02:14:59.706" v="5706" actId="1076"/>
          <ac:spMkLst>
            <pc:docMk/>
            <pc:sldMk cId="3709349170" sldId="1197"/>
            <ac:spMk id="11" creationId="{4D2BD4FA-2F3B-4797-A7E4-42D6A4E6DF16}"/>
          </ac:spMkLst>
        </pc:spChg>
        <pc:spChg chg="add mod">
          <ac:chgData name="Lenni Lobel" userId="38f762f444469328" providerId="LiveId" clId="{A8A420C3-28EC-42BC-8D97-23E4B00302A4}" dt="2020-01-14T02:15:07.065" v="5722" actId="1035"/>
          <ac:spMkLst>
            <pc:docMk/>
            <pc:sldMk cId="3709349170" sldId="1197"/>
            <ac:spMk id="12" creationId="{162F0BA5-A958-4009-B267-C70AC52BAA63}"/>
          </ac:spMkLst>
        </pc:spChg>
        <pc:spChg chg="add mod">
          <ac:chgData name="Lenni Lobel" userId="38f762f444469328" providerId="LiveId" clId="{A8A420C3-28EC-42BC-8D97-23E4B00302A4}" dt="2020-01-14T02:16:37.254" v="5747" actId="14100"/>
          <ac:spMkLst>
            <pc:docMk/>
            <pc:sldMk cId="3709349170" sldId="1197"/>
            <ac:spMk id="13" creationId="{D0D4D307-10FB-490F-922A-A8F9D65C8F39}"/>
          </ac:spMkLst>
        </pc:spChg>
        <pc:picChg chg="add mod">
          <ac:chgData name="Lenni Lobel" userId="38f762f444469328" providerId="LiveId" clId="{A8A420C3-28EC-42BC-8D97-23E4B00302A4}" dt="2020-01-14T02:14:31.496" v="5702" actId="14100"/>
          <ac:picMkLst>
            <pc:docMk/>
            <pc:sldMk cId="3709349170" sldId="1197"/>
            <ac:picMk id="2" creationId="{D7B7D22E-CFE0-4985-BF1C-1E5DBA364D61}"/>
          </ac:picMkLst>
        </pc:picChg>
        <pc:picChg chg="add del">
          <ac:chgData name="Lenni Lobel" userId="38f762f444469328" providerId="LiveId" clId="{A8A420C3-28EC-42BC-8D97-23E4B00302A4}" dt="2020-01-14T02:10:56.338" v="5674"/>
          <ac:picMkLst>
            <pc:docMk/>
            <pc:sldMk cId="3709349170" sldId="1197"/>
            <ac:picMk id="7" creationId="{B55F6B7D-E856-4D97-B2F3-279B35D411F0}"/>
          </ac:picMkLst>
        </pc:picChg>
        <pc:picChg chg="del">
          <ac:chgData name="Lenni Lobel" userId="38f762f444469328" providerId="LiveId" clId="{A8A420C3-28EC-42BC-8D97-23E4B00302A4}" dt="2020-01-14T02:10:58.289" v="5675" actId="478"/>
          <ac:picMkLst>
            <pc:docMk/>
            <pc:sldMk cId="3709349170" sldId="1197"/>
            <ac:picMk id="8" creationId="{96028810-F400-476C-A17A-E33C698BA2D7}"/>
          </ac:picMkLst>
        </pc:picChg>
        <pc:picChg chg="add del">
          <ac:chgData name="Lenni Lobel" userId="38f762f444469328" providerId="LiveId" clId="{A8A420C3-28EC-42BC-8D97-23E4B00302A4}" dt="2020-01-14T02:12:16.171" v="5686"/>
          <ac:picMkLst>
            <pc:docMk/>
            <pc:sldMk cId="3709349170" sldId="1197"/>
            <ac:picMk id="9" creationId="{9C5E7833-A843-4508-847C-F4757636D8EC}"/>
          </ac:picMkLst>
        </pc:picChg>
        <pc:picChg chg="add">
          <ac:chgData name="Lenni Lobel" userId="38f762f444469328" providerId="LiveId" clId="{A8A420C3-28EC-42BC-8D97-23E4B00302A4}" dt="2020-01-14T02:12:28.927" v="5690"/>
          <ac:picMkLst>
            <pc:docMk/>
            <pc:sldMk cId="3709349170" sldId="1197"/>
            <ac:picMk id="10" creationId="{1837E6C4-632C-465D-8519-4689BBCE198E}"/>
          </ac:picMkLst>
        </pc:picChg>
        <pc:picChg chg="del mod ord">
          <ac:chgData name="Lenni Lobel" userId="38f762f444469328" providerId="LiveId" clId="{A8A420C3-28EC-42BC-8D97-23E4B00302A4}" dt="2020-01-14T02:14:00.993" v="5696" actId="478"/>
          <ac:picMkLst>
            <pc:docMk/>
            <pc:sldMk cId="3709349170" sldId="1197"/>
            <ac:picMk id="15" creationId="{D296386B-1C5B-4295-BB37-071286E93C7C}"/>
          </ac:picMkLst>
        </pc:picChg>
      </pc:sldChg>
      <pc:sldChg chg="add del">
        <pc:chgData name="Lenni Lobel" userId="38f762f444469328" providerId="LiveId" clId="{A8A420C3-28EC-42BC-8D97-23E4B00302A4}" dt="2020-01-14T02:17:03.754" v="5751" actId="47"/>
        <pc:sldMkLst>
          <pc:docMk/>
          <pc:sldMk cId="4016457411" sldId="1198"/>
        </pc:sldMkLst>
      </pc:sldChg>
      <pc:sldChg chg="addSp delSp modSp add delAnim modAnim">
        <pc:chgData name="Lenni Lobel" userId="38f762f444469328" providerId="LiveId" clId="{A8A420C3-28EC-42BC-8D97-23E4B00302A4}" dt="2020-01-14T02:17:49.569" v="5766" actId="1035"/>
        <pc:sldMkLst>
          <pc:docMk/>
          <pc:sldMk cId="4000140837" sldId="1199"/>
        </pc:sldMkLst>
        <pc:spChg chg="del">
          <ac:chgData name="Lenni Lobel" userId="38f762f444469328" providerId="LiveId" clId="{A8A420C3-28EC-42BC-8D97-23E4B00302A4}" dt="2020-01-14T02:16:59.422" v="5750" actId="478"/>
          <ac:spMkLst>
            <pc:docMk/>
            <pc:sldMk cId="4000140837" sldId="1199"/>
            <ac:spMk id="11" creationId="{4D2BD4FA-2F3B-4797-A7E4-42D6A4E6DF16}"/>
          </ac:spMkLst>
        </pc:spChg>
        <pc:spChg chg="del">
          <ac:chgData name="Lenni Lobel" userId="38f762f444469328" providerId="LiveId" clId="{A8A420C3-28EC-42BC-8D97-23E4B00302A4}" dt="2020-01-14T02:16:59.422" v="5750" actId="478"/>
          <ac:spMkLst>
            <pc:docMk/>
            <pc:sldMk cId="4000140837" sldId="1199"/>
            <ac:spMk id="12" creationId="{162F0BA5-A958-4009-B267-C70AC52BAA63}"/>
          </ac:spMkLst>
        </pc:spChg>
        <pc:spChg chg="del">
          <ac:chgData name="Lenni Lobel" userId="38f762f444469328" providerId="LiveId" clId="{A8A420C3-28EC-42BC-8D97-23E4B00302A4}" dt="2020-01-14T02:16:59.422" v="5750" actId="478"/>
          <ac:spMkLst>
            <pc:docMk/>
            <pc:sldMk cId="4000140837" sldId="1199"/>
            <ac:spMk id="13" creationId="{D0D4D307-10FB-490F-922A-A8F9D65C8F39}"/>
          </ac:spMkLst>
        </pc:spChg>
        <pc:spChg chg="add mod">
          <ac:chgData name="Lenni Lobel" userId="38f762f444469328" providerId="LiveId" clId="{A8A420C3-28EC-42BC-8D97-23E4B00302A4}" dt="2020-01-14T02:17:49.569" v="5766" actId="1035"/>
          <ac:spMkLst>
            <pc:docMk/>
            <pc:sldMk cId="4000140837" sldId="1199"/>
            <ac:spMk id="14" creationId="{4F05861B-43F9-40F3-9FAC-9C238486FC5F}"/>
          </ac:spMkLst>
        </pc:spChg>
        <pc:spChg chg="add del">
          <ac:chgData name="Lenni Lobel" userId="38f762f444469328" providerId="LiveId" clId="{A8A420C3-28EC-42BC-8D97-23E4B00302A4}" dt="2020-01-14T02:17:41.202" v="5754" actId="478"/>
          <ac:spMkLst>
            <pc:docMk/>
            <pc:sldMk cId="4000140837" sldId="1199"/>
            <ac:spMk id="15" creationId="{24B7FAF7-B2EF-426E-8AD9-538596ABA90C}"/>
          </ac:spMkLst>
        </pc:spChg>
        <pc:spChg chg="add">
          <ac:chgData name="Lenni Lobel" userId="38f762f444469328" providerId="LiveId" clId="{A8A420C3-28EC-42BC-8D97-23E4B00302A4}" dt="2020-01-14T02:17:33.864" v="5753"/>
          <ac:spMkLst>
            <pc:docMk/>
            <pc:sldMk cId="4000140837" sldId="1199"/>
            <ac:spMk id="16" creationId="{6CF071BF-E96B-4780-8AA8-A58658063FCD}"/>
          </ac:spMkLst>
        </pc:spChg>
        <pc:picChg chg="del">
          <ac:chgData name="Lenni Lobel" userId="38f762f444469328" providerId="LiveId" clId="{A8A420C3-28EC-42BC-8D97-23E4B00302A4}" dt="2020-01-14T02:16:56.442" v="5749" actId="478"/>
          <ac:picMkLst>
            <pc:docMk/>
            <pc:sldMk cId="4000140837" sldId="1199"/>
            <ac:picMk id="2" creationId="{D7B7D22E-CFE0-4985-BF1C-1E5DBA364D61}"/>
          </ac:picMkLst>
        </pc:picChg>
      </pc:sldChg>
      <pc:sldChg chg="modSp add del ord">
        <pc:chgData name="Lenni Lobel" userId="38f762f444469328" providerId="LiveId" clId="{A8A420C3-28EC-42BC-8D97-23E4B00302A4}" dt="2020-01-14T02:31:43.752" v="6503" actId="47"/>
        <pc:sldMkLst>
          <pc:docMk/>
          <pc:sldMk cId="750836023" sldId="1200"/>
        </pc:sldMkLst>
        <pc:spChg chg="mod">
          <ac:chgData name="Lenni Lobel" userId="38f762f444469328" providerId="LiveId" clId="{A8A420C3-28EC-42BC-8D97-23E4B00302A4}" dt="2020-01-14T02:23:07.890" v="6121" actId="20577"/>
          <ac:spMkLst>
            <pc:docMk/>
            <pc:sldMk cId="750836023" sldId="1200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14T02:24:07.754" v="6236" actId="20577"/>
          <ac:spMkLst>
            <pc:docMk/>
            <pc:sldMk cId="750836023" sldId="1200"/>
            <ac:spMk id="4" creationId="{992E73A5-A645-48ED-AD05-5B71C2832478}"/>
          </ac:spMkLst>
        </pc:spChg>
      </pc:sldChg>
      <pc:sldChg chg="modSp add">
        <pc:chgData name="Lenni Lobel" userId="38f762f444469328" providerId="LiveId" clId="{A8A420C3-28EC-42BC-8D97-23E4B00302A4}" dt="2020-01-14T02:32:51.249" v="6590" actId="27636"/>
        <pc:sldMkLst>
          <pc:docMk/>
          <pc:sldMk cId="2196621941" sldId="1201"/>
        </pc:sldMkLst>
        <pc:spChg chg="mod">
          <ac:chgData name="Lenni Lobel" userId="38f762f444469328" providerId="LiveId" clId="{A8A420C3-28EC-42BC-8D97-23E4B00302A4}" dt="2020-01-14T02:32:51.249" v="6590" actId="27636"/>
          <ac:spMkLst>
            <pc:docMk/>
            <pc:sldMk cId="2196621941" sldId="1201"/>
            <ac:spMk id="4" creationId="{992E73A5-A645-48ED-AD05-5B71C2832478}"/>
          </ac:spMkLst>
        </pc:spChg>
      </pc:sldChg>
      <pc:sldChg chg="modSp add modNotesTx">
        <pc:chgData name="Lenni Lobel" userId="38f762f444469328" providerId="LiveId" clId="{A8A420C3-28EC-42BC-8D97-23E4B00302A4}" dt="2020-02-16T22:14:31.113" v="15132" actId="20577"/>
        <pc:sldMkLst>
          <pc:docMk/>
          <pc:sldMk cId="3252219793" sldId="1202"/>
        </pc:sldMkLst>
        <pc:spChg chg="mod">
          <ac:chgData name="Lenni Lobel" userId="38f762f444469328" providerId="LiveId" clId="{A8A420C3-28EC-42BC-8D97-23E4B00302A4}" dt="2020-01-14T02:43:45.811" v="6622" actId="20577"/>
          <ac:spMkLst>
            <pc:docMk/>
            <pc:sldMk cId="3252219793" sldId="1202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14T02:47:19.555" v="7066" actId="27636"/>
          <ac:spMkLst>
            <pc:docMk/>
            <pc:sldMk cId="3252219793" sldId="1202"/>
            <ac:spMk id="4" creationId="{992E73A5-A645-48ED-AD05-5B71C2832478}"/>
          </ac:spMkLst>
        </pc:spChg>
      </pc:sldChg>
      <pc:sldChg chg="addSp delSp modSp add del">
        <pc:chgData name="Lenni Lobel" userId="38f762f444469328" providerId="LiveId" clId="{A8A420C3-28EC-42BC-8D97-23E4B00302A4}" dt="2020-02-15T18:18:04.329" v="12744" actId="47"/>
        <pc:sldMkLst>
          <pc:docMk/>
          <pc:sldMk cId="648513820" sldId="1203"/>
        </pc:sldMkLst>
        <pc:spChg chg="del">
          <ac:chgData name="Lenni Lobel" userId="38f762f444469328" providerId="LiveId" clId="{A8A420C3-28EC-42BC-8D97-23E4B00302A4}" dt="2020-01-14T02:55:07.882" v="7068" actId="478"/>
          <ac:spMkLst>
            <pc:docMk/>
            <pc:sldMk cId="648513820" sldId="1203"/>
            <ac:spMk id="4" creationId="{992E73A5-A645-48ED-AD05-5B71C2832478}"/>
          </ac:spMkLst>
        </pc:spChg>
        <pc:spChg chg="add del mod">
          <ac:chgData name="Lenni Lobel" userId="38f762f444469328" providerId="LiveId" clId="{A8A420C3-28EC-42BC-8D97-23E4B00302A4}" dt="2020-01-14T02:55:09.082" v="7069" actId="478"/>
          <ac:spMkLst>
            <pc:docMk/>
            <pc:sldMk cId="648513820" sldId="1203"/>
            <ac:spMk id="5" creationId="{BABC2165-C9B0-4410-AB20-FC763800ABA7}"/>
          </ac:spMkLst>
        </pc:spChg>
      </pc:sldChg>
      <pc:sldChg chg="delSp">
        <pc:chgData name="Lenni Lobel" userId="38f762f444469328" providerId="LiveId" clId="{A8A420C3-28EC-42BC-8D97-23E4B00302A4}" dt="2020-02-15T14:00:29.508" v="11849" actId="478"/>
        <pc:sldMkLst>
          <pc:docMk/>
          <pc:sldMk cId="1595993169" sldId="1204"/>
        </pc:sldMkLst>
        <pc:spChg chg="del">
          <ac:chgData name="Lenni Lobel" userId="38f762f444469328" providerId="LiveId" clId="{A8A420C3-28EC-42BC-8D97-23E4B00302A4}" dt="2020-02-15T14:00:29.508" v="11849" actId="478"/>
          <ac:spMkLst>
            <pc:docMk/>
            <pc:sldMk cId="1595993169" sldId="1204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2-15T14:00:30.651" v="11850" actId="478"/>
        <pc:sldMkLst>
          <pc:docMk/>
          <pc:sldMk cId="3534581370" sldId="1205"/>
        </pc:sldMkLst>
        <pc:spChg chg="del">
          <ac:chgData name="Lenni Lobel" userId="38f762f444469328" providerId="LiveId" clId="{A8A420C3-28EC-42BC-8D97-23E4B00302A4}" dt="2020-02-15T14:00:30.651" v="11850" actId="478"/>
          <ac:spMkLst>
            <pc:docMk/>
            <pc:sldMk cId="3534581370" sldId="1205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2-15T14:00:31.766" v="11851" actId="478"/>
        <pc:sldMkLst>
          <pc:docMk/>
          <pc:sldMk cId="3651549705" sldId="1206"/>
        </pc:sldMkLst>
        <pc:spChg chg="del">
          <ac:chgData name="Lenni Lobel" userId="38f762f444469328" providerId="LiveId" clId="{A8A420C3-28EC-42BC-8D97-23E4B00302A4}" dt="2020-02-15T14:00:31.766" v="11851" actId="478"/>
          <ac:spMkLst>
            <pc:docMk/>
            <pc:sldMk cId="3651549705" sldId="1206"/>
            <ac:spMk id="15" creationId="{7EFCBB02-F2A0-4A22-B929-F50ECDC664FD}"/>
          </ac:spMkLst>
        </pc:spChg>
      </pc:sldChg>
      <pc:sldChg chg="delSp">
        <pc:chgData name="Lenni Lobel" userId="38f762f444469328" providerId="LiveId" clId="{A8A420C3-28EC-42BC-8D97-23E4B00302A4}" dt="2020-02-15T14:00:32.514" v="11852" actId="478"/>
        <pc:sldMkLst>
          <pc:docMk/>
          <pc:sldMk cId="504964769" sldId="1207"/>
        </pc:sldMkLst>
        <pc:spChg chg="del">
          <ac:chgData name="Lenni Lobel" userId="38f762f444469328" providerId="LiveId" clId="{A8A420C3-28EC-42BC-8D97-23E4B00302A4}" dt="2020-02-15T14:00:32.514" v="11852" actId="478"/>
          <ac:spMkLst>
            <pc:docMk/>
            <pc:sldMk cId="504964769" sldId="1207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2-15T14:00:33.221" v="11853" actId="478"/>
        <pc:sldMkLst>
          <pc:docMk/>
          <pc:sldMk cId="4188996794" sldId="1208"/>
        </pc:sldMkLst>
        <pc:spChg chg="del">
          <ac:chgData name="Lenni Lobel" userId="38f762f444469328" providerId="LiveId" clId="{A8A420C3-28EC-42BC-8D97-23E4B00302A4}" dt="2020-02-15T14:00:33.221" v="11853" actId="478"/>
          <ac:spMkLst>
            <pc:docMk/>
            <pc:sldMk cId="4188996794" sldId="1208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2-15T14:00:33.861" v="11854" actId="478"/>
        <pc:sldMkLst>
          <pc:docMk/>
          <pc:sldMk cId="3297445754" sldId="1209"/>
        </pc:sldMkLst>
        <pc:spChg chg="del">
          <ac:chgData name="Lenni Lobel" userId="38f762f444469328" providerId="LiveId" clId="{A8A420C3-28EC-42BC-8D97-23E4B00302A4}" dt="2020-02-15T14:00:33.861" v="11854" actId="478"/>
          <ac:spMkLst>
            <pc:docMk/>
            <pc:sldMk cId="3297445754" sldId="1209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2-15T14:00:34.576" v="11855" actId="478"/>
        <pc:sldMkLst>
          <pc:docMk/>
          <pc:sldMk cId="3922800054" sldId="1210"/>
        </pc:sldMkLst>
        <pc:spChg chg="del">
          <ac:chgData name="Lenni Lobel" userId="38f762f444469328" providerId="LiveId" clId="{A8A420C3-28EC-42BC-8D97-23E4B00302A4}" dt="2020-02-15T14:00:34.576" v="11855" actId="478"/>
          <ac:spMkLst>
            <pc:docMk/>
            <pc:sldMk cId="3922800054" sldId="1210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2-15T14:00:35.291" v="11856" actId="478"/>
        <pc:sldMkLst>
          <pc:docMk/>
          <pc:sldMk cId="4231418195" sldId="1211"/>
        </pc:sldMkLst>
        <pc:spChg chg="del">
          <ac:chgData name="Lenni Lobel" userId="38f762f444469328" providerId="LiveId" clId="{A8A420C3-28EC-42BC-8D97-23E4B00302A4}" dt="2020-02-15T14:00:35.291" v="11856" actId="478"/>
          <ac:spMkLst>
            <pc:docMk/>
            <pc:sldMk cId="4231418195" sldId="1211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2-15T14:00:36.012" v="11857" actId="478"/>
        <pc:sldMkLst>
          <pc:docMk/>
          <pc:sldMk cId="2691966755" sldId="1212"/>
        </pc:sldMkLst>
        <pc:spChg chg="del">
          <ac:chgData name="Lenni Lobel" userId="38f762f444469328" providerId="LiveId" clId="{A8A420C3-28EC-42BC-8D97-23E4B00302A4}" dt="2020-02-15T14:00:36.012" v="11857" actId="478"/>
          <ac:spMkLst>
            <pc:docMk/>
            <pc:sldMk cId="2691966755" sldId="1212"/>
            <ac:spMk id="11" creationId="{FC74BD03-22A0-484E-9D2C-852AC3F20038}"/>
          </ac:spMkLst>
        </pc:spChg>
      </pc:sldChg>
      <pc:sldChg chg="delSp">
        <pc:chgData name="Lenni Lobel" userId="38f762f444469328" providerId="LiveId" clId="{A8A420C3-28EC-42BC-8D97-23E4B00302A4}" dt="2020-02-15T14:00:45.091" v="11858" actId="478"/>
        <pc:sldMkLst>
          <pc:docMk/>
          <pc:sldMk cId="4271815716" sldId="1232"/>
        </pc:sldMkLst>
        <pc:spChg chg="del">
          <ac:chgData name="Lenni Lobel" userId="38f762f444469328" providerId="LiveId" clId="{A8A420C3-28EC-42BC-8D97-23E4B00302A4}" dt="2020-02-15T14:00:45.091" v="11858" actId="478"/>
          <ac:spMkLst>
            <pc:docMk/>
            <pc:sldMk cId="4271815716" sldId="1232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2-15T14:00:46.115" v="11859" actId="478"/>
        <pc:sldMkLst>
          <pc:docMk/>
          <pc:sldMk cId="1596010200" sldId="1233"/>
        </pc:sldMkLst>
        <pc:spChg chg="del">
          <ac:chgData name="Lenni Lobel" userId="38f762f444469328" providerId="LiveId" clId="{A8A420C3-28EC-42BC-8D97-23E4B00302A4}" dt="2020-02-15T14:00:46.115" v="11859" actId="478"/>
          <ac:spMkLst>
            <pc:docMk/>
            <pc:sldMk cId="1596010200" sldId="1233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2-15T14:00:46.883" v="11860" actId="478"/>
        <pc:sldMkLst>
          <pc:docMk/>
          <pc:sldMk cId="3777327352" sldId="1234"/>
        </pc:sldMkLst>
        <pc:spChg chg="del">
          <ac:chgData name="Lenni Lobel" userId="38f762f444469328" providerId="LiveId" clId="{A8A420C3-28EC-42BC-8D97-23E4B00302A4}" dt="2020-02-15T14:00:46.883" v="11860" actId="478"/>
          <ac:spMkLst>
            <pc:docMk/>
            <pc:sldMk cId="3777327352" sldId="1234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2-15T14:00:47.619" v="11861" actId="478"/>
        <pc:sldMkLst>
          <pc:docMk/>
          <pc:sldMk cId="2513009838" sldId="1235"/>
        </pc:sldMkLst>
        <pc:spChg chg="del">
          <ac:chgData name="Lenni Lobel" userId="38f762f444469328" providerId="LiveId" clId="{A8A420C3-28EC-42BC-8D97-23E4B00302A4}" dt="2020-02-15T14:00:47.619" v="11861" actId="478"/>
          <ac:spMkLst>
            <pc:docMk/>
            <pc:sldMk cId="2513009838" sldId="1235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2-15T14:00:48.395" v="11862" actId="478"/>
        <pc:sldMkLst>
          <pc:docMk/>
          <pc:sldMk cId="556867383" sldId="1236"/>
        </pc:sldMkLst>
        <pc:spChg chg="del">
          <ac:chgData name="Lenni Lobel" userId="38f762f444469328" providerId="LiveId" clId="{A8A420C3-28EC-42BC-8D97-23E4B00302A4}" dt="2020-02-15T14:00:48.395" v="11862" actId="478"/>
          <ac:spMkLst>
            <pc:docMk/>
            <pc:sldMk cId="556867383" sldId="1236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2-15T14:00:50.652" v="11863" actId="478"/>
        <pc:sldMkLst>
          <pc:docMk/>
          <pc:sldMk cId="214192588" sldId="1237"/>
        </pc:sldMkLst>
        <pc:spChg chg="del">
          <ac:chgData name="Lenni Lobel" userId="38f762f444469328" providerId="LiveId" clId="{A8A420C3-28EC-42BC-8D97-23E4B00302A4}" dt="2020-02-15T14:00:50.652" v="11863" actId="478"/>
          <ac:spMkLst>
            <pc:docMk/>
            <pc:sldMk cId="214192588" sldId="1237"/>
            <ac:spMk id="4" creationId="{C20A62CE-2E89-4385-8AC6-F0867A8F1D6D}"/>
          </ac:spMkLst>
        </pc:spChg>
      </pc:sldChg>
      <pc:sldChg chg="delSp">
        <pc:chgData name="Lenni Lobel" userId="38f762f444469328" providerId="LiveId" clId="{A8A420C3-28EC-42BC-8D97-23E4B00302A4}" dt="2020-02-15T14:00:52.041" v="11864" actId="478"/>
        <pc:sldMkLst>
          <pc:docMk/>
          <pc:sldMk cId="3768660616" sldId="1238"/>
        </pc:sldMkLst>
        <pc:spChg chg="del">
          <ac:chgData name="Lenni Lobel" userId="38f762f444469328" providerId="LiveId" clId="{A8A420C3-28EC-42BC-8D97-23E4B00302A4}" dt="2020-02-15T14:00:52.041" v="11864" actId="478"/>
          <ac:spMkLst>
            <pc:docMk/>
            <pc:sldMk cId="3768660616" sldId="1238"/>
            <ac:spMk id="6" creationId="{5FB77480-6055-43F2-ACC6-2F32D40F825E}"/>
          </ac:spMkLst>
        </pc:spChg>
      </pc:sldChg>
      <pc:sldChg chg="delSp del">
        <pc:chgData name="Lenni Lobel" userId="38f762f444469328" providerId="LiveId" clId="{A8A420C3-28EC-42BC-8D97-23E4B00302A4}" dt="2020-02-15T14:01:02.160" v="11866" actId="47"/>
        <pc:sldMkLst>
          <pc:docMk/>
          <pc:sldMk cId="163558883" sldId="1239"/>
        </pc:sldMkLst>
        <pc:spChg chg="del">
          <ac:chgData name="Lenni Lobel" userId="38f762f444469328" providerId="LiveId" clId="{A8A420C3-28EC-42BC-8D97-23E4B00302A4}" dt="2020-02-15T14:00:53.730" v="11865" actId="478"/>
          <ac:spMkLst>
            <pc:docMk/>
            <pc:sldMk cId="163558883" sldId="1239"/>
            <ac:spMk id="15" creationId="{7EFCBB02-F2A0-4A22-B929-F50ECDC664FD}"/>
          </ac:spMkLst>
        </pc:spChg>
      </pc:sldChg>
      <pc:sldChg chg="addSp delSp modSp add">
        <pc:chgData name="Lenni Lobel" userId="38f762f444469328" providerId="LiveId" clId="{A8A420C3-28EC-42BC-8D97-23E4B00302A4}" dt="2020-01-27T11:53:52.089" v="9620" actId="27636"/>
        <pc:sldMkLst>
          <pc:docMk/>
          <pc:sldMk cId="2492579827" sldId="1247"/>
        </pc:sldMkLst>
        <pc:spChg chg="del mod">
          <ac:chgData name="Lenni Lobel" userId="38f762f444469328" providerId="LiveId" clId="{A8A420C3-28EC-42BC-8D97-23E4B00302A4}" dt="2020-01-26T14:18:06.450" v="8746" actId="478"/>
          <ac:spMkLst>
            <pc:docMk/>
            <pc:sldMk cId="2492579827" sldId="1247"/>
            <ac:spMk id="3" creationId="{0B13D300-4EB8-4547-BC76-1E0D45671513}"/>
          </ac:spMkLst>
        </pc:spChg>
        <pc:spChg chg="add del mod">
          <ac:chgData name="Lenni Lobel" userId="38f762f444469328" providerId="LiveId" clId="{A8A420C3-28EC-42BC-8D97-23E4B00302A4}" dt="2020-01-26T12:59:01.307" v="7079" actId="478"/>
          <ac:spMkLst>
            <pc:docMk/>
            <pc:sldMk cId="2492579827" sldId="1247"/>
            <ac:spMk id="4" creationId="{15F38D24-DE39-40E7-A3CD-3B7D13C00A3A}"/>
          </ac:spMkLst>
        </pc:spChg>
        <pc:spChg chg="add del mod">
          <ac:chgData name="Lenni Lobel" userId="38f762f444469328" providerId="LiveId" clId="{A8A420C3-28EC-42BC-8D97-23E4B00302A4}" dt="2020-01-26T14:18:10.974" v="8747" actId="478"/>
          <ac:spMkLst>
            <pc:docMk/>
            <pc:sldMk cId="2492579827" sldId="1247"/>
            <ac:spMk id="4" creationId="{882D0989-CFE7-4134-9DCA-BFE2746FA1B2}"/>
          </ac:spMkLst>
        </pc:spChg>
        <pc:spChg chg="del">
          <ac:chgData name="Lenni Lobel" userId="38f762f444469328" providerId="LiveId" clId="{A8A420C3-28EC-42BC-8D97-23E4B00302A4}" dt="2020-01-26T12:58:54.740" v="7078" actId="478"/>
          <ac:spMkLst>
            <pc:docMk/>
            <pc:sldMk cId="2492579827" sldId="1247"/>
            <ac:spMk id="6" creationId="{AF71F402-DD0E-464A-8A3C-ECBBFDF24B14}"/>
          </ac:spMkLst>
        </pc:spChg>
        <pc:spChg chg="add mod">
          <ac:chgData name="Lenni Lobel" userId="38f762f444469328" providerId="LiveId" clId="{A8A420C3-28EC-42BC-8D97-23E4B00302A4}" dt="2020-01-26T14:18:31.524" v="8764" actId="1036"/>
          <ac:spMkLst>
            <pc:docMk/>
            <pc:sldMk cId="2492579827" sldId="1247"/>
            <ac:spMk id="6" creationId="{E4228C10-4FD2-4281-A01D-A6F91F8FE37C}"/>
          </ac:spMkLst>
        </pc:spChg>
        <pc:spChg chg="add del mod">
          <ac:chgData name="Lenni Lobel" userId="38f762f444469328" providerId="LiveId" clId="{A8A420C3-28EC-42BC-8D97-23E4B00302A4}" dt="2020-01-26T13:54:37.018" v="8449" actId="478"/>
          <ac:spMkLst>
            <pc:docMk/>
            <pc:sldMk cId="2492579827" sldId="1247"/>
            <ac:spMk id="7" creationId="{D1022E6E-F71E-4B61-ACE6-91C032A50708}"/>
          </ac:spMkLst>
        </pc:spChg>
        <pc:spChg chg="add del mod">
          <ac:chgData name="Lenni Lobel" userId="38f762f444469328" providerId="LiveId" clId="{A8A420C3-28EC-42BC-8D97-23E4B00302A4}" dt="2020-01-26T13:54:38.050" v="8450" actId="478"/>
          <ac:spMkLst>
            <pc:docMk/>
            <pc:sldMk cId="2492579827" sldId="1247"/>
            <ac:spMk id="11" creationId="{AEBFBCFE-9562-4712-AC07-ECD4996A7552}"/>
          </ac:spMkLst>
        </pc:spChg>
        <pc:spChg chg="add del mod">
          <ac:chgData name="Lenni Lobel" userId="38f762f444469328" providerId="LiveId" clId="{A8A420C3-28EC-42BC-8D97-23E4B00302A4}" dt="2020-01-26T13:54:39.507" v="8451"/>
          <ac:spMkLst>
            <pc:docMk/>
            <pc:sldMk cId="2492579827" sldId="1247"/>
            <ac:spMk id="12" creationId="{FD9F9F7A-6CD4-4C85-B0AE-5D7803F3187C}"/>
          </ac:spMkLst>
        </pc:spChg>
        <pc:spChg chg="add mod">
          <ac:chgData name="Lenni Lobel" userId="38f762f444469328" providerId="LiveId" clId="{A8A420C3-28EC-42BC-8D97-23E4B00302A4}" dt="2020-01-27T11:53:52.089" v="9620" actId="27636"/>
          <ac:spMkLst>
            <pc:docMk/>
            <pc:sldMk cId="2492579827" sldId="1247"/>
            <ac:spMk id="13" creationId="{5D6200C0-57F2-48A0-A0CD-6647C6EB7203}"/>
          </ac:spMkLst>
        </pc:spChg>
        <pc:picChg chg="add del mod">
          <ac:chgData name="Lenni Lobel" userId="38f762f444469328" providerId="LiveId" clId="{A8A420C3-28EC-42BC-8D97-23E4B00302A4}" dt="2020-01-26T13:40:29.529" v="7889" actId="478"/>
          <ac:picMkLst>
            <pc:docMk/>
            <pc:sldMk cId="2492579827" sldId="1247"/>
            <ac:picMk id="5" creationId="{34237FBE-0E09-4509-9690-BB6EC801A2F5}"/>
          </ac:picMkLst>
        </pc:picChg>
        <pc:picChg chg="add del mod">
          <ac:chgData name="Lenni Lobel" userId="38f762f444469328" providerId="LiveId" clId="{A8A420C3-28EC-42BC-8D97-23E4B00302A4}" dt="2020-01-26T13:04:50.714" v="7166"/>
          <ac:picMkLst>
            <pc:docMk/>
            <pc:sldMk cId="2492579827" sldId="1247"/>
            <ac:picMk id="8" creationId="{D6DDA0ED-F006-47DB-968F-DB66B62AC1B9}"/>
          </ac:picMkLst>
        </pc:picChg>
        <pc:picChg chg="add del mod ord">
          <ac:chgData name="Lenni Lobel" userId="38f762f444469328" providerId="LiveId" clId="{A8A420C3-28EC-42BC-8D97-23E4B00302A4}" dt="2020-01-26T13:42:18.504" v="7962" actId="478"/>
          <ac:picMkLst>
            <pc:docMk/>
            <pc:sldMk cId="2492579827" sldId="1247"/>
            <ac:picMk id="9" creationId="{CBA73C73-BCBF-46F4-A3AE-82DE3F7B0785}"/>
          </ac:picMkLst>
        </pc:picChg>
        <pc:picChg chg="add del mod ord">
          <ac:chgData name="Lenni Lobel" userId="38f762f444469328" providerId="LiveId" clId="{A8A420C3-28EC-42BC-8D97-23E4B00302A4}" dt="2020-01-26T13:54:35.526" v="8448" actId="478"/>
          <ac:picMkLst>
            <pc:docMk/>
            <pc:sldMk cId="2492579827" sldId="1247"/>
            <ac:picMk id="10" creationId="{4B6B972F-150C-41B4-BA10-CE8241819BB8}"/>
          </ac:picMkLst>
        </pc:picChg>
      </pc:sldChg>
      <pc:sldChg chg="addSp delSp modSp add del ord">
        <pc:chgData name="Lenni Lobel" userId="38f762f444469328" providerId="LiveId" clId="{A8A420C3-28EC-42BC-8D97-23E4B00302A4}" dt="2020-01-26T13:06:32.570" v="7203" actId="47"/>
        <pc:sldMkLst>
          <pc:docMk/>
          <pc:sldMk cId="1510342808" sldId="1248"/>
        </pc:sldMkLst>
        <pc:spChg chg="add del mod">
          <ac:chgData name="Lenni Lobel" userId="38f762f444469328" providerId="LiveId" clId="{A8A420C3-28EC-42BC-8D97-23E4B00302A4}" dt="2020-01-26T13:02:09.262" v="7158"/>
          <ac:spMkLst>
            <pc:docMk/>
            <pc:sldMk cId="1510342808" sldId="1248"/>
            <ac:spMk id="2" creationId="{CA8E8C6E-AAFB-4CDC-8706-A3A4029E403C}"/>
          </ac:spMkLst>
        </pc:spChg>
        <pc:spChg chg="mod">
          <ac:chgData name="Lenni Lobel" userId="38f762f444469328" providerId="LiveId" clId="{A8A420C3-28EC-42BC-8D97-23E4B00302A4}" dt="2020-01-26T13:02:05.285" v="7157" actId="20577"/>
          <ac:spMkLst>
            <pc:docMk/>
            <pc:sldMk cId="1510342808" sldId="1248"/>
            <ac:spMk id="3" creationId="{0B13D300-4EB8-4547-BC76-1E0D45671513}"/>
          </ac:spMkLst>
        </pc:spChg>
        <pc:spChg chg="add del mod">
          <ac:chgData name="Lenni Lobel" userId="38f762f444469328" providerId="LiveId" clId="{A8A420C3-28EC-42BC-8D97-23E4B00302A4}" dt="2020-01-26T13:02:12.351" v="7159" actId="478"/>
          <ac:spMkLst>
            <pc:docMk/>
            <pc:sldMk cId="1510342808" sldId="1248"/>
            <ac:spMk id="4" creationId="{D27EF69D-A380-4185-AA0E-DF6A0BFFD3F7}"/>
          </ac:spMkLst>
        </pc:spChg>
        <pc:picChg chg="add del">
          <ac:chgData name="Lenni Lobel" userId="38f762f444469328" providerId="LiveId" clId="{A8A420C3-28EC-42BC-8D97-23E4B00302A4}" dt="2020-01-26T13:06:01.446" v="7186" actId="478"/>
          <ac:picMkLst>
            <pc:docMk/>
            <pc:sldMk cId="1510342808" sldId="1248"/>
            <ac:picMk id="5" creationId="{34237FBE-0E09-4509-9690-BB6EC801A2F5}"/>
          </ac:picMkLst>
        </pc:picChg>
      </pc:sldChg>
      <pc:sldChg chg="addSp delSp modSp add del">
        <pc:chgData name="Lenni Lobel" userId="38f762f444469328" providerId="LiveId" clId="{A8A420C3-28EC-42BC-8D97-23E4B00302A4}" dt="2020-01-26T13:44:34.198" v="8062" actId="47"/>
        <pc:sldMkLst>
          <pc:docMk/>
          <pc:sldMk cId="2360960316" sldId="1249"/>
        </pc:sldMkLst>
        <pc:spChg chg="mod">
          <ac:chgData name="Lenni Lobel" userId="38f762f444469328" providerId="LiveId" clId="{A8A420C3-28EC-42BC-8D97-23E4B00302A4}" dt="2020-01-26T13:05:09.098" v="7184" actId="14100"/>
          <ac:spMkLst>
            <pc:docMk/>
            <pc:sldMk cId="2360960316" sldId="1249"/>
            <ac:spMk id="7" creationId="{D1022E6E-F71E-4B61-ACE6-91C032A50708}"/>
          </ac:spMkLst>
        </pc:spChg>
        <pc:picChg chg="add del mod">
          <ac:chgData name="Lenni Lobel" userId="38f762f444469328" providerId="LiveId" clId="{A8A420C3-28EC-42BC-8D97-23E4B00302A4}" dt="2020-01-26T13:42:06.777" v="7957"/>
          <ac:picMkLst>
            <pc:docMk/>
            <pc:sldMk cId="2360960316" sldId="1249"/>
            <ac:picMk id="2" creationId="{53C51DCA-2874-4474-BF0F-074AA6B1E859}"/>
          </ac:picMkLst>
        </pc:picChg>
        <pc:picChg chg="del">
          <ac:chgData name="Lenni Lobel" userId="38f762f444469328" providerId="LiveId" clId="{A8A420C3-28EC-42BC-8D97-23E4B00302A4}" dt="2020-01-26T13:04:14.003" v="7161" actId="478"/>
          <ac:picMkLst>
            <pc:docMk/>
            <pc:sldMk cId="2360960316" sldId="1249"/>
            <ac:picMk id="5" creationId="{34237FBE-0E09-4509-9690-BB6EC801A2F5}"/>
          </ac:picMkLst>
        </pc:picChg>
        <pc:picChg chg="add ord">
          <ac:chgData name="Lenni Lobel" userId="38f762f444469328" providerId="LiveId" clId="{A8A420C3-28EC-42BC-8D97-23E4B00302A4}" dt="2020-01-26T13:04:54.783" v="7168" actId="167"/>
          <ac:picMkLst>
            <pc:docMk/>
            <pc:sldMk cId="2360960316" sldId="1249"/>
            <ac:picMk id="6" creationId="{E8EAE627-8EAB-4479-9001-55EC27F546E4}"/>
          </ac:picMkLst>
        </pc:picChg>
      </pc:sldChg>
      <pc:sldChg chg="addSp delSp modSp add modAnim">
        <pc:chgData name="Lenni Lobel" userId="38f762f444469328" providerId="LiveId" clId="{A8A420C3-28EC-42BC-8D97-23E4B00302A4}" dt="2020-01-26T13:34:14.201" v="7888"/>
        <pc:sldMkLst>
          <pc:docMk/>
          <pc:sldMk cId="257555050" sldId="1250"/>
        </pc:sldMkLst>
        <pc:spChg chg="mod">
          <ac:chgData name="Lenni Lobel" userId="38f762f444469328" providerId="LiveId" clId="{A8A420C3-28EC-42BC-8D97-23E4B00302A4}" dt="2020-01-26T13:06:27.507" v="7202" actId="20577"/>
          <ac:spMkLst>
            <pc:docMk/>
            <pc:sldMk cId="257555050" sldId="1250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26T13:07:47.122" v="7243" actId="14100"/>
          <ac:spMkLst>
            <pc:docMk/>
            <pc:sldMk cId="257555050" sldId="1250"/>
            <ac:spMk id="7" creationId="{D1022E6E-F71E-4B61-ACE6-91C032A50708}"/>
          </ac:spMkLst>
        </pc:spChg>
        <pc:spChg chg="add mod">
          <ac:chgData name="Lenni Lobel" userId="38f762f444469328" providerId="LiveId" clId="{A8A420C3-28EC-42BC-8D97-23E4B00302A4}" dt="2020-01-26T13:33:06.493" v="7872" actId="1037"/>
          <ac:spMkLst>
            <pc:docMk/>
            <pc:sldMk cId="257555050" sldId="1250"/>
            <ac:spMk id="8" creationId="{AB02B3BE-8915-4AD2-9112-65192A970E03}"/>
          </ac:spMkLst>
        </pc:spChg>
        <pc:spChg chg="add mod">
          <ac:chgData name="Lenni Lobel" userId="38f762f444469328" providerId="LiveId" clId="{A8A420C3-28EC-42BC-8D97-23E4B00302A4}" dt="2020-01-26T13:33:20.520" v="7882" actId="14100"/>
          <ac:spMkLst>
            <pc:docMk/>
            <pc:sldMk cId="257555050" sldId="1250"/>
            <ac:spMk id="9" creationId="{042F8290-E5CE-49CE-B29D-82E48F3C8AF1}"/>
          </ac:spMkLst>
        </pc:spChg>
        <pc:picChg chg="add del">
          <ac:chgData name="Lenni Lobel" userId="38f762f444469328" providerId="LiveId" clId="{A8A420C3-28EC-42BC-8D97-23E4B00302A4}" dt="2020-01-26T13:07:13.545" v="7206"/>
          <ac:picMkLst>
            <pc:docMk/>
            <pc:sldMk cId="257555050" sldId="1250"/>
            <ac:picMk id="2" creationId="{4379C1CB-C128-4EE4-BC29-AF17EEECE32F}"/>
          </ac:picMkLst>
        </pc:picChg>
        <pc:picChg chg="add mod ord">
          <ac:chgData name="Lenni Lobel" userId="38f762f444469328" providerId="LiveId" clId="{A8A420C3-28EC-42BC-8D97-23E4B00302A4}" dt="2020-01-26T13:07:27.927" v="7212" actId="167"/>
          <ac:picMkLst>
            <pc:docMk/>
            <pc:sldMk cId="257555050" sldId="1250"/>
            <ac:picMk id="4" creationId="{71DA745D-96D9-4782-B01E-DF27BCCEA4B0}"/>
          </ac:picMkLst>
        </pc:picChg>
        <pc:picChg chg="add del">
          <ac:chgData name="Lenni Lobel" userId="38f762f444469328" providerId="LiveId" clId="{A8A420C3-28EC-42BC-8D97-23E4B00302A4}" dt="2020-01-26T13:07:32.062" v="7213" actId="478"/>
          <ac:picMkLst>
            <pc:docMk/>
            <pc:sldMk cId="257555050" sldId="1250"/>
            <ac:picMk id="5" creationId="{34237FBE-0E09-4509-9690-BB6EC801A2F5}"/>
          </ac:picMkLst>
        </pc:picChg>
      </pc:sldChg>
      <pc:sldChg chg="addSp delSp modSp add">
        <pc:chgData name="Lenni Lobel" userId="38f762f444469328" providerId="LiveId" clId="{A8A420C3-28EC-42BC-8D97-23E4B00302A4}" dt="2020-01-26T13:15:28.843" v="7457" actId="1038"/>
        <pc:sldMkLst>
          <pc:docMk/>
          <pc:sldMk cId="2516154938" sldId="1251"/>
        </pc:sldMkLst>
        <pc:spChg chg="mod">
          <ac:chgData name="Lenni Lobel" userId="38f762f444469328" providerId="LiveId" clId="{A8A420C3-28EC-42BC-8D97-23E4B00302A4}" dt="2020-01-26T13:15:28.843" v="7457" actId="1038"/>
          <ac:spMkLst>
            <pc:docMk/>
            <pc:sldMk cId="2516154938" sldId="1251"/>
            <ac:spMk id="7" creationId="{D1022E6E-F71E-4B61-ACE6-91C032A50708}"/>
          </ac:spMkLst>
        </pc:spChg>
        <pc:picChg chg="add mod ord">
          <ac:chgData name="Lenni Lobel" userId="38f762f444469328" providerId="LiveId" clId="{A8A420C3-28EC-42BC-8D97-23E4B00302A4}" dt="2020-01-26T13:15:00.706" v="7431" actId="167"/>
          <ac:picMkLst>
            <pc:docMk/>
            <pc:sldMk cId="2516154938" sldId="1251"/>
            <ac:picMk id="2" creationId="{C72E05AF-1E93-45B1-AC63-041940C6101D}"/>
          </ac:picMkLst>
        </pc:picChg>
        <pc:picChg chg="del">
          <ac:chgData name="Lenni Lobel" userId="38f762f444469328" providerId="LiveId" clId="{A8A420C3-28EC-42BC-8D97-23E4B00302A4}" dt="2020-01-26T13:15:02.303" v="7432" actId="478"/>
          <ac:picMkLst>
            <pc:docMk/>
            <pc:sldMk cId="2516154938" sldId="1251"/>
            <ac:picMk id="4" creationId="{71DA745D-96D9-4782-B01E-DF27BCCEA4B0}"/>
          </ac:picMkLst>
        </pc:picChg>
      </pc:sldChg>
      <pc:sldChg chg="addSp delSp modSp add ord">
        <pc:chgData name="Lenni Lobel" userId="38f762f444469328" providerId="LiveId" clId="{A8A420C3-28EC-42BC-8D97-23E4B00302A4}" dt="2020-01-26T13:14:37.303" v="7426"/>
        <pc:sldMkLst>
          <pc:docMk/>
          <pc:sldMk cId="4288257296" sldId="1252"/>
        </pc:sldMkLst>
        <pc:spChg chg="mod">
          <ac:chgData name="Lenni Lobel" userId="38f762f444469328" providerId="LiveId" clId="{A8A420C3-28EC-42BC-8D97-23E4B00302A4}" dt="2020-01-26T13:10:24.329" v="7256" actId="14100"/>
          <ac:spMkLst>
            <pc:docMk/>
            <pc:sldMk cId="4288257296" sldId="1252"/>
            <ac:spMk id="7" creationId="{D1022E6E-F71E-4B61-ACE6-91C032A50708}"/>
          </ac:spMkLst>
        </pc:spChg>
        <pc:picChg chg="add mod ord">
          <ac:chgData name="Lenni Lobel" userId="38f762f444469328" providerId="LiveId" clId="{A8A420C3-28EC-42BC-8D97-23E4B00302A4}" dt="2020-01-26T13:10:05.799" v="7252" actId="167"/>
          <ac:picMkLst>
            <pc:docMk/>
            <pc:sldMk cId="4288257296" sldId="1252"/>
            <ac:picMk id="2" creationId="{02C48335-7B9E-47A2-B779-FEC17C0D81E2}"/>
          </ac:picMkLst>
        </pc:picChg>
        <pc:picChg chg="del">
          <ac:chgData name="Lenni Lobel" userId="38f762f444469328" providerId="LiveId" clId="{A8A420C3-28EC-42BC-8D97-23E4B00302A4}" dt="2020-01-26T13:10:08.905" v="7253" actId="478"/>
          <ac:picMkLst>
            <pc:docMk/>
            <pc:sldMk cId="4288257296" sldId="1252"/>
            <ac:picMk id="4" creationId="{71DA745D-96D9-4782-B01E-DF27BCCEA4B0}"/>
          </ac:picMkLst>
        </pc:picChg>
      </pc:sldChg>
      <pc:sldChg chg="addSp delSp modSp add">
        <pc:chgData name="Lenni Lobel" userId="38f762f444469328" providerId="LiveId" clId="{A8A420C3-28EC-42BC-8D97-23E4B00302A4}" dt="2020-01-26T13:45:30.704" v="8092" actId="478"/>
        <pc:sldMkLst>
          <pc:docMk/>
          <pc:sldMk cId="1704917412" sldId="1253"/>
        </pc:sldMkLst>
        <pc:spChg chg="del">
          <ac:chgData name="Lenni Lobel" userId="38f762f444469328" providerId="LiveId" clId="{A8A420C3-28EC-42BC-8D97-23E4B00302A4}" dt="2020-01-26T13:45:30.704" v="8092" actId="478"/>
          <ac:spMkLst>
            <pc:docMk/>
            <pc:sldMk cId="1704917412" sldId="1253"/>
            <ac:spMk id="7" creationId="{D1022E6E-F71E-4B61-ACE6-91C032A50708}"/>
          </ac:spMkLst>
        </pc:spChg>
        <pc:spChg chg="mod">
          <ac:chgData name="Lenni Lobel" userId="38f762f444469328" providerId="LiveId" clId="{A8A420C3-28EC-42BC-8D97-23E4B00302A4}" dt="2020-01-26T13:45:27.042" v="8091" actId="1037"/>
          <ac:spMkLst>
            <pc:docMk/>
            <pc:sldMk cId="1704917412" sldId="1253"/>
            <ac:spMk id="11" creationId="{AEBFBCFE-9562-4712-AC07-ECD4996A7552}"/>
          </ac:spMkLst>
        </pc:spChg>
        <pc:picChg chg="add mod ord">
          <ac:chgData name="Lenni Lobel" userId="38f762f444469328" providerId="LiveId" clId="{A8A420C3-28EC-42BC-8D97-23E4B00302A4}" dt="2020-01-26T13:45:09.655" v="8071" actId="1076"/>
          <ac:picMkLst>
            <pc:docMk/>
            <pc:sldMk cId="1704917412" sldId="1253"/>
            <ac:picMk id="2" creationId="{5B4D326B-1FAC-4F20-A535-30BAE882105D}"/>
          </ac:picMkLst>
        </pc:picChg>
        <pc:picChg chg="del">
          <ac:chgData name="Lenni Lobel" userId="38f762f444469328" providerId="LiveId" clId="{A8A420C3-28EC-42BC-8D97-23E4B00302A4}" dt="2020-01-26T13:45:05.431" v="8069" actId="478"/>
          <ac:picMkLst>
            <pc:docMk/>
            <pc:sldMk cId="1704917412" sldId="1253"/>
            <ac:picMk id="10" creationId="{4B6B972F-150C-41B4-BA10-CE8241819BB8}"/>
          </ac:picMkLst>
        </pc:picChg>
      </pc:sldChg>
      <pc:sldChg chg="addSp delSp modSp add">
        <pc:chgData name="Lenni Lobel" userId="38f762f444469328" providerId="LiveId" clId="{A8A420C3-28EC-42BC-8D97-23E4B00302A4}" dt="2020-01-26T13:47:17.759" v="8099" actId="478"/>
        <pc:sldMkLst>
          <pc:docMk/>
          <pc:sldMk cId="2489387031" sldId="1254"/>
        </pc:sldMkLst>
        <pc:picChg chg="del">
          <ac:chgData name="Lenni Lobel" userId="38f762f444469328" providerId="LiveId" clId="{A8A420C3-28EC-42BC-8D97-23E4B00302A4}" dt="2020-01-26T13:47:17.759" v="8099" actId="478"/>
          <ac:picMkLst>
            <pc:docMk/>
            <pc:sldMk cId="2489387031" sldId="1254"/>
            <ac:picMk id="2" creationId="{5B4D326B-1FAC-4F20-A535-30BAE882105D}"/>
          </ac:picMkLst>
        </pc:picChg>
        <pc:picChg chg="add mod ord">
          <ac:chgData name="Lenni Lobel" userId="38f762f444469328" providerId="LiveId" clId="{A8A420C3-28EC-42BC-8D97-23E4B00302A4}" dt="2020-01-26T13:47:15.714" v="8098" actId="167"/>
          <ac:picMkLst>
            <pc:docMk/>
            <pc:sldMk cId="2489387031" sldId="1254"/>
            <ac:picMk id="4" creationId="{581350F5-02A0-4556-9215-D5123D182D34}"/>
          </ac:picMkLst>
        </pc:picChg>
      </pc:sldChg>
      <pc:sldChg chg="modSp add">
        <pc:chgData name="Lenni Lobel" userId="38f762f444469328" providerId="LiveId" clId="{A8A420C3-28EC-42BC-8D97-23E4B00302A4}" dt="2020-01-27T11:54:31.569" v="9624" actId="1036"/>
        <pc:sldMkLst>
          <pc:docMk/>
          <pc:sldMk cId="226609424" sldId="1255"/>
        </pc:sldMkLst>
        <pc:spChg chg="mod">
          <ac:chgData name="Lenni Lobel" userId="38f762f444469328" providerId="LiveId" clId="{A8A420C3-28EC-42BC-8D97-23E4B00302A4}" dt="2020-01-27T11:54:31.569" v="9624" actId="1036"/>
          <ac:spMkLst>
            <pc:docMk/>
            <pc:sldMk cId="226609424" sldId="1255"/>
            <ac:spMk id="7" creationId="{D1022E6E-F71E-4B61-ACE6-91C032A50708}"/>
          </ac:spMkLst>
        </pc:spChg>
        <pc:spChg chg="mod">
          <ac:chgData name="Lenni Lobel" userId="38f762f444469328" providerId="LiveId" clId="{A8A420C3-28EC-42BC-8D97-23E4B00302A4}" dt="2020-01-27T11:54:31.569" v="9624" actId="1036"/>
          <ac:spMkLst>
            <pc:docMk/>
            <pc:sldMk cId="226609424" sldId="1255"/>
            <ac:spMk id="11" creationId="{AEBFBCFE-9562-4712-AC07-ECD4996A7552}"/>
          </ac:spMkLst>
        </pc:spChg>
        <pc:picChg chg="mod">
          <ac:chgData name="Lenni Lobel" userId="38f762f444469328" providerId="LiveId" clId="{A8A420C3-28EC-42BC-8D97-23E4B00302A4}" dt="2020-01-27T11:54:19.721" v="9622" actId="1036"/>
          <ac:picMkLst>
            <pc:docMk/>
            <pc:sldMk cId="226609424" sldId="1255"/>
            <ac:picMk id="10" creationId="{4B6B972F-150C-41B4-BA10-CE8241819BB8}"/>
          </ac:picMkLst>
        </pc:picChg>
      </pc:sldChg>
      <pc:sldChg chg="addSp delSp modSp add del">
        <pc:chgData name="Lenni Lobel" userId="38f762f444469328" providerId="LiveId" clId="{A8A420C3-28EC-42BC-8D97-23E4B00302A4}" dt="2020-01-26T14:21:45.853" v="8799" actId="1036"/>
        <pc:sldMkLst>
          <pc:docMk/>
          <pc:sldMk cId="486988408" sldId="1256"/>
        </pc:sldMkLst>
        <pc:spChg chg="mod">
          <ac:chgData name="Lenni Lobel" userId="38f762f444469328" providerId="LiveId" clId="{A8A420C3-28EC-42BC-8D97-23E4B00302A4}" dt="2020-01-26T14:21:45.853" v="8799" actId="1036"/>
          <ac:spMkLst>
            <pc:docMk/>
            <pc:sldMk cId="486988408" sldId="1256"/>
            <ac:spMk id="7" creationId="{D1022E6E-F71E-4B61-ACE6-91C032A50708}"/>
          </ac:spMkLst>
        </pc:spChg>
        <pc:picChg chg="del">
          <ac:chgData name="Lenni Lobel" userId="38f762f444469328" providerId="LiveId" clId="{A8A420C3-28EC-42BC-8D97-23E4B00302A4}" dt="2020-01-26T14:21:19.122" v="8787" actId="478"/>
          <ac:picMkLst>
            <pc:docMk/>
            <pc:sldMk cId="486988408" sldId="1256"/>
            <ac:picMk id="2" creationId="{C72E05AF-1E93-45B1-AC63-041940C6101D}"/>
          </ac:picMkLst>
        </pc:picChg>
        <pc:picChg chg="add mod ord">
          <ac:chgData name="Lenni Lobel" userId="38f762f444469328" providerId="LiveId" clId="{A8A420C3-28EC-42BC-8D97-23E4B00302A4}" dt="2020-01-26T14:21:35.241" v="8793" actId="1076"/>
          <ac:picMkLst>
            <pc:docMk/>
            <pc:sldMk cId="486988408" sldId="1256"/>
            <ac:picMk id="4" creationId="{4BFF3F4C-689B-4E96-9746-2708637EBE4A}"/>
          </ac:picMkLst>
        </pc:picChg>
      </pc:sldChg>
      <pc:sldChg chg="addSp delSp modSp add">
        <pc:chgData name="Lenni Lobel" userId="38f762f444469328" providerId="LiveId" clId="{A8A420C3-28EC-42BC-8D97-23E4B00302A4}" dt="2020-01-26T14:23:08.265" v="8817" actId="14100"/>
        <pc:sldMkLst>
          <pc:docMk/>
          <pc:sldMk cId="2422849364" sldId="1257"/>
        </pc:sldMkLst>
        <pc:spChg chg="add mod">
          <ac:chgData name="Lenni Lobel" userId="38f762f444469328" providerId="LiveId" clId="{A8A420C3-28EC-42BC-8D97-23E4B00302A4}" dt="2020-01-26T14:23:08.265" v="8817" actId="14100"/>
          <ac:spMkLst>
            <pc:docMk/>
            <pc:sldMk cId="2422849364" sldId="1257"/>
            <ac:spMk id="6" creationId="{55F6C218-D9CB-4C2F-8E39-28B3735FF6EE}"/>
          </ac:spMkLst>
        </pc:spChg>
        <pc:spChg chg="del">
          <ac:chgData name="Lenni Lobel" userId="38f762f444469328" providerId="LiveId" clId="{A8A420C3-28EC-42BC-8D97-23E4B00302A4}" dt="2020-01-26T14:22:29.322" v="8801" actId="478"/>
          <ac:spMkLst>
            <pc:docMk/>
            <pc:sldMk cId="2422849364" sldId="1257"/>
            <ac:spMk id="7" creationId="{D1022E6E-F71E-4B61-ACE6-91C032A50708}"/>
          </ac:spMkLst>
        </pc:spChg>
        <pc:picChg chg="add mod ord">
          <ac:chgData name="Lenni Lobel" userId="38f762f444469328" providerId="LiveId" clId="{A8A420C3-28EC-42BC-8D97-23E4B00302A4}" dt="2020-01-26T14:22:43.314" v="8806" actId="167"/>
          <ac:picMkLst>
            <pc:docMk/>
            <pc:sldMk cId="2422849364" sldId="1257"/>
            <ac:picMk id="2" creationId="{5ECFAE9B-3FBA-417B-BD3A-97E090C9D747}"/>
          </ac:picMkLst>
        </pc:picChg>
        <pc:picChg chg="del">
          <ac:chgData name="Lenni Lobel" userId="38f762f444469328" providerId="LiveId" clId="{A8A420C3-28EC-42BC-8D97-23E4B00302A4}" dt="2020-01-26T14:22:45.978" v="8807" actId="478"/>
          <ac:picMkLst>
            <pc:docMk/>
            <pc:sldMk cId="2422849364" sldId="1257"/>
            <ac:picMk id="4" creationId="{4BFF3F4C-689B-4E96-9746-2708637EBE4A}"/>
          </ac:picMkLst>
        </pc:picChg>
      </pc:sldChg>
      <pc:sldChg chg="addSp delSp add del">
        <pc:chgData name="Lenni Lobel" userId="38f762f444469328" providerId="LiveId" clId="{A8A420C3-28EC-42BC-8D97-23E4B00302A4}" dt="2020-01-26T14:20:31.934" v="8776"/>
        <pc:sldMkLst>
          <pc:docMk/>
          <pc:sldMk cId="2796012281" sldId="1257"/>
        </pc:sldMkLst>
        <pc:picChg chg="add del">
          <ac:chgData name="Lenni Lobel" userId="38f762f444469328" providerId="LiveId" clId="{A8A420C3-28EC-42BC-8D97-23E4B00302A4}" dt="2020-01-26T14:20:29.054" v="8775"/>
          <ac:picMkLst>
            <pc:docMk/>
            <pc:sldMk cId="2796012281" sldId="1257"/>
            <ac:picMk id="4" creationId="{A1D79E6C-8428-4656-AA8C-4142302F43BD}"/>
          </ac:picMkLst>
        </pc:picChg>
      </pc:sldChg>
      <pc:sldChg chg="add del">
        <pc:chgData name="Lenni Lobel" userId="38f762f444469328" providerId="LiveId" clId="{A8A420C3-28EC-42BC-8D97-23E4B00302A4}" dt="2020-01-26T14:21:01.194" v="8786"/>
        <pc:sldMkLst>
          <pc:docMk/>
          <pc:sldMk cId="3087291940" sldId="1257"/>
        </pc:sldMkLst>
      </pc:sldChg>
      <pc:sldChg chg="add del">
        <pc:chgData name="Lenni Lobel" userId="38f762f444469328" providerId="LiveId" clId="{A8A420C3-28EC-42BC-8D97-23E4B00302A4}" dt="2020-01-26T14:20:41.108" v="8778"/>
        <pc:sldMkLst>
          <pc:docMk/>
          <pc:sldMk cId="3316655958" sldId="1257"/>
        </pc:sldMkLst>
      </pc:sldChg>
      <pc:sldChg chg="addSp delSp modSp add">
        <pc:chgData name="Lenni Lobel" userId="38f762f444469328" providerId="LiveId" clId="{A8A420C3-28EC-42BC-8D97-23E4B00302A4}" dt="2020-01-26T14:27:42.021" v="8841" actId="14100"/>
        <pc:sldMkLst>
          <pc:docMk/>
          <pc:sldMk cId="2804235195" sldId="1258"/>
        </pc:sldMkLst>
        <pc:spChg chg="mod">
          <ac:chgData name="Lenni Lobel" userId="38f762f444469328" providerId="LiveId" clId="{A8A420C3-28EC-42BC-8D97-23E4B00302A4}" dt="2020-01-26T14:27:42.021" v="8841" actId="14100"/>
          <ac:spMkLst>
            <pc:docMk/>
            <pc:sldMk cId="2804235195" sldId="1258"/>
            <ac:spMk id="6" creationId="{55F6C218-D9CB-4C2F-8E39-28B3735FF6EE}"/>
          </ac:spMkLst>
        </pc:spChg>
        <pc:picChg chg="del">
          <ac:chgData name="Lenni Lobel" userId="38f762f444469328" providerId="LiveId" clId="{A8A420C3-28EC-42BC-8D97-23E4B00302A4}" dt="2020-01-26T14:27:15.893" v="8822" actId="478"/>
          <ac:picMkLst>
            <pc:docMk/>
            <pc:sldMk cId="2804235195" sldId="1258"/>
            <ac:picMk id="2" creationId="{5ECFAE9B-3FBA-417B-BD3A-97E090C9D747}"/>
          </ac:picMkLst>
        </pc:picChg>
        <pc:picChg chg="add mod ord">
          <ac:chgData name="Lenni Lobel" userId="38f762f444469328" providerId="LiveId" clId="{A8A420C3-28EC-42BC-8D97-23E4B00302A4}" dt="2020-01-26T14:27:19.250" v="8823" actId="167"/>
          <ac:picMkLst>
            <pc:docMk/>
            <pc:sldMk cId="2804235195" sldId="1258"/>
            <ac:picMk id="4" creationId="{E74DF63C-5F21-4252-9A03-8F29B4C6392C}"/>
          </ac:picMkLst>
        </pc:picChg>
      </pc:sldChg>
      <pc:sldChg chg="addSp delSp modSp add del">
        <pc:chgData name="Lenni Lobel" userId="38f762f444469328" providerId="LiveId" clId="{A8A420C3-28EC-42BC-8D97-23E4B00302A4}" dt="2020-01-30T01:27:57.316" v="10842" actId="47"/>
        <pc:sldMkLst>
          <pc:docMk/>
          <pc:sldMk cId="3132345699" sldId="1259"/>
        </pc:sldMkLst>
        <pc:spChg chg="add del mod">
          <ac:chgData name="Lenni Lobel" userId="38f762f444469328" providerId="LiveId" clId="{A8A420C3-28EC-42BC-8D97-23E4B00302A4}" dt="2020-01-26T14:32:15.295" v="8843"/>
          <ac:spMkLst>
            <pc:docMk/>
            <pc:sldMk cId="3132345699" sldId="1259"/>
            <ac:spMk id="2" creationId="{08921714-8E36-4988-8854-E327A4757E37}"/>
          </ac:spMkLst>
        </pc:spChg>
        <pc:spChg chg="mod">
          <ac:chgData name="Lenni Lobel" userId="38f762f444469328" providerId="LiveId" clId="{A8A420C3-28EC-42BC-8D97-23E4B00302A4}" dt="2020-01-26T14:33:50.093" v="8897" actId="20577"/>
          <ac:spMkLst>
            <pc:docMk/>
            <pc:sldMk cId="3132345699" sldId="1259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26T14:47:54.018" v="9558" actId="20577"/>
          <ac:spMkLst>
            <pc:docMk/>
            <pc:sldMk cId="3132345699" sldId="1259"/>
            <ac:spMk id="4" creationId="{5093F4A4-D4C8-42DB-8015-857EFC8C080E}"/>
          </ac:spMkLst>
        </pc:spChg>
        <pc:spChg chg="add del mod">
          <ac:chgData name="Lenni Lobel" userId="38f762f444469328" providerId="LiveId" clId="{A8A420C3-28EC-42BC-8D97-23E4B00302A4}" dt="2020-01-26T14:32:15.295" v="8843"/>
          <ac:spMkLst>
            <pc:docMk/>
            <pc:sldMk cId="3132345699" sldId="1259"/>
            <ac:spMk id="5" creationId="{59DD15C7-1B4F-4D12-9574-A1AE245A1241}"/>
          </ac:spMkLst>
        </pc:spChg>
      </pc:sldChg>
      <pc:sldChg chg="add del">
        <pc:chgData name="Lenni Lobel" userId="38f762f444469328" providerId="LiveId" clId="{A8A420C3-28EC-42BC-8D97-23E4B00302A4}" dt="2020-01-27T11:52:51.451" v="9561"/>
        <pc:sldMkLst>
          <pc:docMk/>
          <pc:sldMk cId="1367999261" sldId="1260"/>
        </pc:sldMkLst>
      </pc:sldChg>
      <pc:sldChg chg="modSp add">
        <pc:chgData name="Lenni Lobel" userId="38f762f444469328" providerId="LiveId" clId="{A8A420C3-28EC-42BC-8D97-23E4B00302A4}" dt="2020-01-30T01:37:41.515" v="10966" actId="114"/>
        <pc:sldMkLst>
          <pc:docMk/>
          <pc:sldMk cId="3266418376" sldId="1260"/>
        </pc:sldMkLst>
        <pc:spChg chg="mod">
          <ac:chgData name="Lenni Lobel" userId="38f762f444469328" providerId="LiveId" clId="{A8A420C3-28EC-42BC-8D97-23E4B00302A4}" dt="2020-01-27T11:53:39.790" v="9617" actId="20577"/>
          <ac:spMkLst>
            <pc:docMk/>
            <pc:sldMk cId="3266418376" sldId="1260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30T01:37:41.515" v="10966" actId="114"/>
          <ac:spMkLst>
            <pc:docMk/>
            <pc:sldMk cId="3266418376" sldId="1260"/>
            <ac:spMk id="4" creationId="{5093F4A4-D4C8-42DB-8015-857EFC8C080E}"/>
          </ac:spMkLst>
        </pc:spChg>
      </pc:sldChg>
      <pc:sldChg chg="addSp delSp modSp add">
        <pc:chgData name="Lenni Lobel" userId="38f762f444469328" providerId="LiveId" clId="{A8A420C3-28EC-42BC-8D97-23E4B00302A4}" dt="2020-01-30T01:33:32.689" v="10933" actId="6549"/>
        <pc:sldMkLst>
          <pc:docMk/>
          <pc:sldMk cId="441870844" sldId="1261"/>
        </pc:sldMkLst>
        <pc:spChg chg="add del mod">
          <ac:chgData name="Lenni Lobel" userId="38f762f444469328" providerId="LiveId" clId="{A8A420C3-28EC-42BC-8D97-23E4B00302A4}" dt="2020-01-30T00:45:58.316" v="10781"/>
          <ac:spMkLst>
            <pc:docMk/>
            <pc:sldMk cId="441870844" sldId="1261"/>
            <ac:spMk id="2" creationId="{A002630D-6751-40F1-9312-FFB84EE30BBB}"/>
          </ac:spMkLst>
        </pc:spChg>
        <pc:spChg chg="mod">
          <ac:chgData name="Lenni Lobel" userId="38f762f444469328" providerId="LiveId" clId="{A8A420C3-28EC-42BC-8D97-23E4B00302A4}" dt="2020-01-27T12:15:49.448" v="10714" actId="1036"/>
          <ac:spMkLst>
            <pc:docMk/>
            <pc:sldMk cId="441870844" sldId="1261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30T01:33:32.689" v="10933" actId="6549"/>
          <ac:spMkLst>
            <pc:docMk/>
            <pc:sldMk cId="441870844" sldId="1261"/>
            <ac:spMk id="4" creationId="{5093F4A4-D4C8-42DB-8015-857EFC8C080E}"/>
          </ac:spMkLst>
        </pc:spChg>
        <pc:spChg chg="add del mod">
          <ac:chgData name="Lenni Lobel" userId="38f762f444469328" providerId="LiveId" clId="{A8A420C3-28EC-42BC-8D97-23E4B00302A4}" dt="2020-01-30T00:45:58.316" v="10781"/>
          <ac:spMkLst>
            <pc:docMk/>
            <pc:sldMk cId="441870844" sldId="1261"/>
            <ac:spMk id="5" creationId="{DE97D454-6FB3-4E34-996D-384B36B69D6C}"/>
          </ac:spMkLst>
        </pc:spChg>
        <pc:spChg chg="add del mod">
          <ac:chgData name="Lenni Lobel" userId="38f762f444469328" providerId="LiveId" clId="{A8A420C3-28EC-42BC-8D97-23E4B00302A4}" dt="2020-01-30T00:46:06.670" v="10793"/>
          <ac:spMkLst>
            <pc:docMk/>
            <pc:sldMk cId="441870844" sldId="1261"/>
            <ac:spMk id="6" creationId="{60E28E0F-D185-46A0-95FE-6D99D5CD2D93}"/>
          </ac:spMkLst>
        </pc:spChg>
        <pc:spChg chg="add del mod">
          <ac:chgData name="Lenni Lobel" userId="38f762f444469328" providerId="LiveId" clId="{A8A420C3-28EC-42BC-8D97-23E4B00302A4}" dt="2020-01-30T00:46:06.670" v="10793"/>
          <ac:spMkLst>
            <pc:docMk/>
            <pc:sldMk cId="441870844" sldId="1261"/>
            <ac:spMk id="7" creationId="{4FA7D153-3BF4-42DD-94B4-282EAFFDB88E}"/>
          </ac:spMkLst>
        </pc:spChg>
      </pc:sldChg>
      <pc:sldChg chg="modSp add ord">
        <pc:chgData name="Lenni Lobel" userId="38f762f444469328" providerId="LiveId" clId="{A8A420C3-28EC-42BC-8D97-23E4B00302A4}" dt="2020-01-30T01:38:22.058" v="10977" actId="20577"/>
        <pc:sldMkLst>
          <pc:docMk/>
          <pc:sldMk cId="2937558564" sldId="1262"/>
        </pc:sldMkLst>
        <pc:spChg chg="mod">
          <ac:chgData name="Lenni Lobel" userId="38f762f444469328" providerId="LiveId" clId="{A8A420C3-28EC-42BC-8D97-23E4B00302A4}" dt="2020-01-30T01:38:22.058" v="10977" actId="20577"/>
          <ac:spMkLst>
            <pc:docMk/>
            <pc:sldMk cId="2937558564" sldId="1262"/>
            <ac:spMk id="526338" creationId="{00000000-0000-0000-0000-000000000000}"/>
          </ac:spMkLst>
        </pc:spChg>
      </pc:sldChg>
      <pc:sldChg chg="modSp add">
        <pc:chgData name="Lenni Lobel" userId="38f762f444469328" providerId="LiveId" clId="{A8A420C3-28EC-42BC-8D97-23E4B00302A4}" dt="2020-01-30T01:36:50.663" v="10950" actId="20577"/>
        <pc:sldMkLst>
          <pc:docMk/>
          <pc:sldMk cId="3447998500" sldId="1263"/>
        </pc:sldMkLst>
        <pc:spChg chg="mod">
          <ac:chgData name="Lenni Lobel" userId="38f762f444469328" providerId="LiveId" clId="{A8A420C3-28EC-42BC-8D97-23E4B00302A4}" dt="2020-01-30T01:29:30.717" v="10875" actId="20577"/>
          <ac:spMkLst>
            <pc:docMk/>
            <pc:sldMk cId="3447998500" sldId="1263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1-30T01:36:50.663" v="10950" actId="20577"/>
          <ac:spMkLst>
            <pc:docMk/>
            <pc:sldMk cId="3447998500" sldId="1263"/>
            <ac:spMk id="4" creationId="{5093F4A4-D4C8-42DB-8015-857EFC8C080E}"/>
          </ac:spMkLst>
        </pc:spChg>
      </pc:sldChg>
      <pc:sldChg chg="addSp delSp modSp add delAnim modAnim">
        <pc:chgData name="Lenni Lobel" userId="38f762f444469328" providerId="LiveId" clId="{A8A420C3-28EC-42BC-8D97-23E4B00302A4}" dt="2020-02-03T14:45:30.857" v="11336" actId="20577"/>
        <pc:sldMkLst>
          <pc:docMk/>
          <pc:sldMk cId="194946066" sldId="1266"/>
        </pc:sldMkLst>
        <pc:spChg chg="add del mod">
          <ac:chgData name="Lenni Lobel" userId="38f762f444469328" providerId="LiveId" clId="{A8A420C3-28EC-42BC-8D97-23E4B00302A4}" dt="2020-02-03T14:41:02.859" v="10999"/>
          <ac:spMkLst>
            <pc:docMk/>
            <pc:sldMk cId="194946066" sldId="1266"/>
            <ac:spMk id="2" creationId="{3A13AD52-13E4-4FAA-9066-A987FC85E5D0}"/>
          </ac:spMkLst>
        </pc:spChg>
        <pc:spChg chg="mod">
          <ac:chgData name="Lenni Lobel" userId="38f762f444469328" providerId="LiveId" clId="{A8A420C3-28EC-42BC-8D97-23E4B00302A4}" dt="2020-02-03T14:45:30.857" v="11336" actId="20577"/>
          <ac:spMkLst>
            <pc:docMk/>
            <pc:sldMk cId="194946066" sldId="1266"/>
            <ac:spMk id="3" creationId="{00000000-0000-0000-0000-000000000000}"/>
          </ac:spMkLst>
        </pc:spChg>
        <pc:spChg chg="del">
          <ac:chgData name="Lenni Lobel" userId="38f762f444469328" providerId="LiveId" clId="{A8A420C3-28EC-42BC-8D97-23E4B00302A4}" dt="2020-02-03T14:40:48.631" v="10979" actId="478"/>
          <ac:spMkLst>
            <pc:docMk/>
            <pc:sldMk cId="194946066" sldId="1266"/>
            <ac:spMk id="4" creationId="{16624C37-3923-42C3-B69C-70F41D799CDD}"/>
          </ac:spMkLst>
        </pc:spChg>
        <pc:spChg chg="del">
          <ac:chgData name="Lenni Lobel" userId="38f762f444469328" providerId="LiveId" clId="{A8A420C3-28EC-42BC-8D97-23E4B00302A4}" dt="2020-02-03T14:40:48.631" v="10979" actId="478"/>
          <ac:spMkLst>
            <pc:docMk/>
            <pc:sldMk cId="194946066" sldId="1266"/>
            <ac:spMk id="5" creationId="{352D8A14-091D-4A88-9C20-F41A701E07C2}"/>
          </ac:spMkLst>
        </pc:spChg>
        <pc:spChg chg="add del mod">
          <ac:chgData name="Lenni Lobel" userId="38f762f444469328" providerId="LiveId" clId="{A8A420C3-28EC-42BC-8D97-23E4B00302A4}" dt="2020-02-03T14:41:02.859" v="10999"/>
          <ac:spMkLst>
            <pc:docMk/>
            <pc:sldMk cId="194946066" sldId="1266"/>
            <ac:spMk id="6" creationId="{CA281BEB-9C5F-460B-BED3-FFDD8115D9F6}"/>
          </ac:spMkLst>
        </pc:spChg>
        <pc:spChg chg="mod">
          <ac:chgData name="Lenni Lobel" userId="38f762f444469328" providerId="LiveId" clId="{A8A420C3-28EC-42BC-8D97-23E4B00302A4}" dt="2020-02-03T14:44:59.970" v="11332" actId="20577"/>
          <ac:spMkLst>
            <pc:docMk/>
            <pc:sldMk cId="194946066" sldId="1266"/>
            <ac:spMk id="186370" creationId="{00000000-0000-0000-0000-000000000000}"/>
          </ac:spMkLst>
        </pc:spChg>
      </pc:sldChg>
      <pc:sldChg chg="modSp add modAnim">
        <pc:chgData name="Lenni Lobel" userId="38f762f444469328" providerId="LiveId" clId="{A8A420C3-28EC-42BC-8D97-23E4B00302A4}" dt="2020-02-03T14:48:46.674" v="11719" actId="20577"/>
        <pc:sldMkLst>
          <pc:docMk/>
          <pc:sldMk cId="2319194892" sldId="1267"/>
        </pc:sldMkLst>
        <pc:spChg chg="mod">
          <ac:chgData name="Lenni Lobel" userId="38f762f444469328" providerId="LiveId" clId="{A8A420C3-28EC-42BC-8D97-23E4B00302A4}" dt="2020-02-03T14:46:06.248" v="11353" actId="20577"/>
          <ac:spMkLst>
            <pc:docMk/>
            <pc:sldMk cId="2319194892" sldId="1267"/>
            <ac:spMk id="3" creationId="{00000000-0000-0000-0000-000000000000}"/>
          </ac:spMkLst>
        </pc:spChg>
        <pc:spChg chg="mod">
          <ac:chgData name="Lenni Lobel" userId="38f762f444469328" providerId="LiveId" clId="{A8A420C3-28EC-42BC-8D97-23E4B00302A4}" dt="2020-02-03T14:48:46.674" v="11719" actId="20577"/>
          <ac:spMkLst>
            <pc:docMk/>
            <pc:sldMk cId="2319194892" sldId="1267"/>
            <ac:spMk id="186370" creationId="{00000000-0000-0000-0000-000000000000}"/>
          </ac:spMkLst>
        </pc:spChg>
      </pc:sldChg>
      <pc:sldChg chg="addSp delSp modSp add del delAnim modAnim">
        <pc:chgData name="Lenni Lobel" userId="38f762f444469328" providerId="LiveId" clId="{A8A420C3-28EC-42BC-8D97-23E4B00302A4}" dt="2020-02-16T16:56:14.800" v="15028" actId="47"/>
        <pc:sldMkLst>
          <pc:docMk/>
          <pc:sldMk cId="794547388" sldId="1269"/>
        </pc:sldMkLst>
        <pc:spChg chg="mod">
          <ac:chgData name="Lenni Lobel" userId="38f762f444469328" providerId="LiveId" clId="{A8A420C3-28EC-42BC-8D97-23E4B00302A4}" dt="2020-02-16T16:23:26.493" v="13396" actId="20577"/>
          <ac:spMkLst>
            <pc:docMk/>
            <pc:sldMk cId="794547388" sldId="1269"/>
            <ac:spMk id="2" creationId="{13D283D6-3D49-48F7-A2CC-222BE626CDDB}"/>
          </ac:spMkLst>
        </pc:spChg>
        <pc:spChg chg="del mod">
          <ac:chgData name="Lenni Lobel" userId="38f762f444469328" providerId="LiveId" clId="{A8A420C3-28EC-42BC-8D97-23E4B00302A4}" dt="2020-02-15T14:11:28.639" v="11982"/>
          <ac:spMkLst>
            <pc:docMk/>
            <pc:sldMk cId="794547388" sldId="1269"/>
            <ac:spMk id="3" creationId="{EE533F07-6518-41A7-9178-88000F84C450}"/>
          </ac:spMkLst>
        </pc:spChg>
        <pc:spChg chg="add del mod">
          <ac:chgData name="Lenni Lobel" userId="38f762f444469328" providerId="LiveId" clId="{A8A420C3-28EC-42BC-8D97-23E4B00302A4}" dt="2020-02-15T14:11:28.639" v="11982"/>
          <ac:spMkLst>
            <pc:docMk/>
            <pc:sldMk cId="794547388" sldId="1269"/>
            <ac:spMk id="4" creationId="{308BBBDA-EC27-441A-A5A1-2D5C0B34BBC8}"/>
          </ac:spMkLst>
        </pc:spChg>
        <pc:spChg chg="add del mod">
          <ac:chgData name="Lenni Lobel" userId="38f762f444469328" providerId="LiveId" clId="{A8A420C3-28EC-42BC-8D97-23E4B00302A4}" dt="2020-02-16T16:37:05.662" v="14509" actId="478"/>
          <ac:spMkLst>
            <pc:docMk/>
            <pc:sldMk cId="794547388" sldId="1269"/>
            <ac:spMk id="5" creationId="{7A39C5C0-4AA1-48D8-9247-84FF39E12E26}"/>
          </ac:spMkLst>
        </pc:spChg>
        <pc:spChg chg="add del mod">
          <ac:chgData name="Lenni Lobel" userId="38f762f444469328" providerId="LiveId" clId="{A8A420C3-28EC-42BC-8D97-23E4B00302A4}" dt="2020-02-16T16:37:09.173" v="14510" actId="478"/>
          <ac:spMkLst>
            <pc:docMk/>
            <pc:sldMk cId="794547388" sldId="1269"/>
            <ac:spMk id="10" creationId="{080D6757-627C-44CC-A4FB-E419A84E7C4A}"/>
          </ac:spMkLst>
        </pc:spChg>
        <pc:spChg chg="add del mod">
          <ac:chgData name="Lenni Lobel" userId="38f762f444469328" providerId="LiveId" clId="{A8A420C3-28EC-42BC-8D97-23E4B00302A4}" dt="2020-02-16T16:45:47.164" v="14752"/>
          <ac:spMkLst>
            <pc:docMk/>
            <pc:sldMk cId="794547388" sldId="1269"/>
            <ac:spMk id="12" creationId="{391C647C-AEC6-4C49-80B0-D5C9A11CB910}"/>
          </ac:spMkLst>
        </pc:spChg>
        <pc:spChg chg="add del mod">
          <ac:chgData name="Lenni Lobel" userId="38f762f444469328" providerId="LiveId" clId="{A8A420C3-28EC-42BC-8D97-23E4B00302A4}" dt="2020-02-16T16:45:58.486" v="14754" actId="478"/>
          <ac:spMkLst>
            <pc:docMk/>
            <pc:sldMk cId="794547388" sldId="1269"/>
            <ac:spMk id="13" creationId="{FCB716E1-3EC4-4AFA-A3A7-769DF7D3A328}"/>
          </ac:spMkLst>
        </pc:spChg>
        <pc:graphicFrameChg chg="add del mod modGraphic">
          <ac:chgData name="Lenni Lobel" userId="38f762f444469328" providerId="LiveId" clId="{A8A420C3-28EC-42BC-8D97-23E4B00302A4}" dt="2020-02-16T16:29:42.880" v="13989" actId="478"/>
          <ac:graphicFrameMkLst>
            <pc:docMk/>
            <pc:sldMk cId="794547388" sldId="1269"/>
            <ac:graphicFrameMk id="3" creationId="{5CAFDE8D-24F0-4C0A-A279-53FEB2C3B437}"/>
          </ac:graphicFrameMkLst>
        </pc:graphicFrameChg>
        <pc:graphicFrameChg chg="add mod modGraphic">
          <ac:chgData name="Lenni Lobel" userId="38f762f444469328" providerId="LiveId" clId="{A8A420C3-28EC-42BC-8D97-23E4B00302A4}" dt="2020-02-16T16:46:08.244" v="14756" actId="1076"/>
          <ac:graphicFrameMkLst>
            <pc:docMk/>
            <pc:sldMk cId="794547388" sldId="1269"/>
            <ac:graphicFrameMk id="6" creationId="{7DF0A9DE-ECB5-4684-A6E6-8FE436821F89}"/>
          </ac:graphicFrameMkLst>
        </pc:graphicFrameChg>
        <pc:graphicFrameChg chg="add mod modGraphic">
          <ac:chgData name="Lenni Lobel" userId="38f762f444469328" providerId="LiveId" clId="{A8A420C3-28EC-42BC-8D97-23E4B00302A4}" dt="2020-02-16T16:45:29.568" v="14750" actId="1076"/>
          <ac:graphicFrameMkLst>
            <pc:docMk/>
            <pc:sldMk cId="794547388" sldId="1269"/>
            <ac:graphicFrameMk id="8" creationId="{A4B2C4A5-3AF2-40F7-AE34-5A6FB7934C3B}"/>
          </ac:graphicFrameMkLst>
        </pc:graphicFrameChg>
        <pc:graphicFrameChg chg="add mod modGraphic">
          <ac:chgData name="Lenni Lobel" userId="38f762f444469328" providerId="LiveId" clId="{A8A420C3-28EC-42BC-8D97-23E4B00302A4}" dt="2020-02-16T16:38:43.939" v="14620" actId="2165"/>
          <ac:graphicFrameMkLst>
            <pc:docMk/>
            <pc:sldMk cId="794547388" sldId="1269"/>
            <ac:graphicFrameMk id="11" creationId="{5B868444-A95C-4441-BB02-36CBA771639E}"/>
          </ac:graphicFrameMkLst>
        </pc:graphicFrameChg>
      </pc:sldChg>
      <pc:sldChg chg="modSp add ord">
        <pc:chgData name="Lenni Lobel" userId="38f762f444469328" providerId="LiveId" clId="{A8A420C3-28EC-42BC-8D97-23E4B00302A4}" dt="2020-02-15T16:37:15.451" v="12459" actId="20577"/>
        <pc:sldMkLst>
          <pc:docMk/>
          <pc:sldMk cId="3052324524" sldId="1270"/>
        </pc:sldMkLst>
        <pc:spChg chg="mod">
          <ac:chgData name="Lenni Lobel" userId="38f762f444469328" providerId="LiveId" clId="{A8A420C3-28EC-42BC-8D97-23E4B00302A4}" dt="2020-02-15T16:37:15.451" v="12459" actId="20577"/>
          <ac:spMkLst>
            <pc:docMk/>
            <pc:sldMk cId="3052324524" sldId="1270"/>
            <ac:spMk id="526338" creationId="{00000000-0000-0000-0000-000000000000}"/>
          </ac:spMkLst>
        </pc:spChg>
      </pc:sldChg>
      <pc:sldChg chg="add del">
        <pc:chgData name="Lenni Lobel" userId="38f762f444469328" providerId="LiveId" clId="{A8A420C3-28EC-42BC-8D97-23E4B00302A4}" dt="2020-02-15T14:19:26.160" v="12312" actId="47"/>
        <pc:sldMkLst>
          <pc:docMk/>
          <pc:sldMk cId="3253933802" sldId="1270"/>
        </pc:sldMkLst>
      </pc:sldChg>
      <pc:sldChg chg="modSp add ord">
        <pc:chgData name="Lenni Lobel" userId="38f762f444469328" providerId="LiveId" clId="{A8A420C3-28EC-42BC-8D97-23E4B00302A4}" dt="2020-02-15T18:10:35.242" v="12501"/>
        <pc:sldMkLst>
          <pc:docMk/>
          <pc:sldMk cId="3897604562" sldId="1271"/>
        </pc:sldMkLst>
        <pc:spChg chg="mod">
          <ac:chgData name="Lenni Lobel" userId="38f762f444469328" providerId="LiveId" clId="{A8A420C3-28EC-42BC-8D97-23E4B00302A4}" dt="2020-02-15T18:10:26.227" v="12499" actId="20577"/>
          <ac:spMkLst>
            <pc:docMk/>
            <pc:sldMk cId="3897604562" sldId="1271"/>
            <ac:spMk id="526338" creationId="{00000000-0000-0000-0000-000000000000}"/>
          </ac:spMkLst>
        </pc:spChg>
      </pc:sldChg>
      <pc:sldChg chg="modSp add ord modAnim">
        <pc:chgData name="Lenni Lobel" userId="38f762f444469328" providerId="LiveId" clId="{A8A420C3-28EC-42BC-8D97-23E4B00302A4}" dt="2020-02-16T22:22:32.050" v="15474"/>
        <pc:sldMkLst>
          <pc:docMk/>
          <pc:sldMk cId="3315373711" sldId="1272"/>
        </pc:sldMkLst>
        <pc:spChg chg="mod">
          <ac:chgData name="Lenni Lobel" userId="38f762f444469328" providerId="LiveId" clId="{A8A420C3-28EC-42BC-8D97-23E4B00302A4}" dt="2020-02-15T18:15:50.929" v="12567" actId="20577"/>
          <ac:spMkLst>
            <pc:docMk/>
            <pc:sldMk cId="3315373711" sldId="1272"/>
            <ac:spMk id="2" creationId="{13D283D6-3D49-48F7-A2CC-222BE626CDDB}"/>
          </ac:spMkLst>
        </pc:spChg>
        <pc:spChg chg="mod">
          <ac:chgData name="Lenni Lobel" userId="38f762f444469328" providerId="LiveId" clId="{A8A420C3-28EC-42BC-8D97-23E4B00302A4}" dt="2020-02-16T22:22:32.050" v="15474"/>
          <ac:spMkLst>
            <pc:docMk/>
            <pc:sldMk cId="3315373711" sldId="1272"/>
            <ac:spMk id="5" creationId="{7A39C5C0-4AA1-48D8-9247-84FF39E12E26}"/>
          </ac:spMkLst>
        </pc:spChg>
      </pc:sldChg>
      <pc:sldChg chg="addSp delSp modSp add">
        <pc:chgData name="Lenni Lobel" userId="38f762f444469328" providerId="LiveId" clId="{A8A420C3-28EC-42BC-8D97-23E4B00302A4}" dt="2020-02-16T22:42:41.626" v="15794" actId="20577"/>
        <pc:sldMkLst>
          <pc:docMk/>
          <pc:sldMk cId="95515693" sldId="1273"/>
        </pc:sldMkLst>
        <pc:spChg chg="add del mod">
          <ac:chgData name="Lenni Lobel" userId="38f762f444469328" providerId="LiveId" clId="{A8A420C3-28EC-42BC-8D97-23E4B00302A4}" dt="2020-02-16T22:21:35.679" v="15428"/>
          <ac:spMkLst>
            <pc:docMk/>
            <pc:sldMk cId="95515693" sldId="1273"/>
            <ac:spMk id="2" creationId="{F012C8F1-8447-4EA8-9047-3FC4ADD7FE02}"/>
          </ac:spMkLst>
        </pc:spChg>
        <pc:spChg chg="mod">
          <ac:chgData name="Lenni Lobel" userId="38f762f444469328" providerId="LiveId" clId="{A8A420C3-28EC-42BC-8D97-23E4B00302A4}" dt="2020-02-15T18:18:19.569" v="12772" actId="20577"/>
          <ac:spMkLst>
            <pc:docMk/>
            <pc:sldMk cId="95515693" sldId="1273"/>
            <ac:spMk id="3" creationId="{0B13D300-4EB8-4547-BC76-1E0D45671513}"/>
          </ac:spMkLst>
        </pc:spChg>
        <pc:spChg chg="mod">
          <ac:chgData name="Lenni Lobel" userId="38f762f444469328" providerId="LiveId" clId="{A8A420C3-28EC-42BC-8D97-23E4B00302A4}" dt="2020-02-16T22:42:41.626" v="15794" actId="20577"/>
          <ac:spMkLst>
            <pc:docMk/>
            <pc:sldMk cId="95515693" sldId="1273"/>
            <ac:spMk id="4" creationId="{992E73A5-A645-48ED-AD05-5B71C2832478}"/>
          </ac:spMkLst>
        </pc:spChg>
        <pc:spChg chg="add del mod">
          <ac:chgData name="Lenni Lobel" userId="38f762f444469328" providerId="LiveId" clId="{A8A420C3-28EC-42BC-8D97-23E4B00302A4}" dt="2020-02-16T22:21:35.679" v="15428"/>
          <ac:spMkLst>
            <pc:docMk/>
            <pc:sldMk cId="95515693" sldId="1273"/>
            <ac:spMk id="5" creationId="{176020E1-22C1-4B21-8426-550EF086E93A}"/>
          </ac:spMkLst>
        </pc:spChg>
      </pc:sldChg>
      <pc:sldChg chg="modSp add del ord modNotesTx">
        <pc:chgData name="Lenni Lobel" userId="38f762f444469328" providerId="LiveId" clId="{A8A420C3-28EC-42BC-8D97-23E4B00302A4}" dt="2020-02-15T19:28:36.623" v="12934" actId="47"/>
        <pc:sldMkLst>
          <pc:docMk/>
          <pc:sldMk cId="564642833" sldId="1274"/>
        </pc:sldMkLst>
        <pc:spChg chg="mod">
          <ac:chgData name="Lenni Lobel" userId="38f762f444469328" providerId="LiveId" clId="{A8A420C3-28EC-42BC-8D97-23E4B00302A4}" dt="2020-02-15T19:13:37.524" v="12815" actId="20577"/>
          <ac:spMkLst>
            <pc:docMk/>
            <pc:sldMk cId="564642833" sldId="1274"/>
            <ac:spMk id="526338" creationId="{00000000-0000-0000-0000-000000000000}"/>
          </ac:spMkLst>
        </pc:spChg>
      </pc:sldChg>
      <pc:sldChg chg="modSp add ord">
        <pc:chgData name="Lenni Lobel" userId="38f762f444469328" providerId="LiveId" clId="{A8A420C3-28EC-42BC-8D97-23E4B00302A4}" dt="2020-02-15T19:16:24.091" v="12895" actId="20577"/>
        <pc:sldMkLst>
          <pc:docMk/>
          <pc:sldMk cId="1202512976" sldId="1275"/>
        </pc:sldMkLst>
        <pc:spChg chg="mod">
          <ac:chgData name="Lenni Lobel" userId="38f762f444469328" providerId="LiveId" clId="{A8A420C3-28EC-42BC-8D97-23E4B00302A4}" dt="2020-02-15T19:16:24.091" v="12895" actId="20577"/>
          <ac:spMkLst>
            <pc:docMk/>
            <pc:sldMk cId="1202512976" sldId="1275"/>
            <ac:spMk id="526338" creationId="{00000000-0000-0000-0000-000000000000}"/>
          </ac:spMkLst>
        </pc:spChg>
      </pc:sldChg>
      <pc:sldChg chg="modSp add ord">
        <pc:chgData name="Lenni Lobel" userId="38f762f444469328" providerId="LiveId" clId="{A8A420C3-28EC-42BC-8D97-23E4B00302A4}" dt="2020-02-15T19:27:22.164" v="12933" actId="20577"/>
        <pc:sldMkLst>
          <pc:docMk/>
          <pc:sldMk cId="1001692589" sldId="1276"/>
        </pc:sldMkLst>
        <pc:spChg chg="mod">
          <ac:chgData name="Lenni Lobel" userId="38f762f444469328" providerId="LiveId" clId="{A8A420C3-28EC-42BC-8D97-23E4B00302A4}" dt="2020-02-15T19:27:22.164" v="12933" actId="20577"/>
          <ac:spMkLst>
            <pc:docMk/>
            <pc:sldMk cId="1001692589" sldId="1276"/>
            <ac:spMk id="526338" creationId="{00000000-0000-0000-0000-000000000000}"/>
          </ac:spMkLst>
        </pc:spChg>
      </pc:sldChg>
      <pc:sldChg chg="addSp delSp modSp add ord">
        <pc:chgData name="Lenni Lobel" userId="38f762f444469328" providerId="LiveId" clId="{A8A420C3-28EC-42BC-8D97-23E4B00302A4}" dt="2020-02-15T19:42:55.628" v="13267" actId="20577"/>
        <pc:sldMkLst>
          <pc:docMk/>
          <pc:sldMk cId="2883941958" sldId="1277"/>
        </pc:sldMkLst>
        <pc:spChg chg="add del mod">
          <ac:chgData name="Lenni Lobel" userId="38f762f444469328" providerId="LiveId" clId="{A8A420C3-28EC-42BC-8D97-23E4B00302A4}" dt="2020-02-15T19:41:36.907" v="12980"/>
          <ac:spMkLst>
            <pc:docMk/>
            <pc:sldMk cId="2883941958" sldId="1277"/>
            <ac:spMk id="2" creationId="{ADCEE7F5-3483-4FDE-A355-5A4172564BD7}"/>
          </ac:spMkLst>
        </pc:spChg>
        <pc:spChg chg="mod">
          <ac:chgData name="Lenni Lobel" userId="38f762f444469328" providerId="LiveId" clId="{A8A420C3-28EC-42BC-8D97-23E4B00302A4}" dt="2020-02-15T19:40:48.508" v="12976" actId="20577"/>
          <ac:spMkLst>
            <pc:docMk/>
            <pc:sldMk cId="2883941958" sldId="1277"/>
            <ac:spMk id="3" creationId="{0B13D300-4EB8-4547-BC76-1E0D45671513}"/>
          </ac:spMkLst>
        </pc:spChg>
        <pc:spChg chg="del mod">
          <ac:chgData name="Lenni Lobel" userId="38f762f444469328" providerId="LiveId" clId="{A8A420C3-28EC-42BC-8D97-23E4B00302A4}" dt="2020-02-15T19:41:36.907" v="12980"/>
          <ac:spMkLst>
            <pc:docMk/>
            <pc:sldMk cId="2883941958" sldId="1277"/>
            <ac:spMk id="4" creationId="{992E73A5-A645-48ED-AD05-5B71C2832478}"/>
          </ac:spMkLst>
        </pc:spChg>
        <pc:spChg chg="add mod">
          <ac:chgData name="Lenni Lobel" userId="38f762f444469328" providerId="LiveId" clId="{A8A420C3-28EC-42BC-8D97-23E4B00302A4}" dt="2020-02-15T19:42:55.628" v="13267" actId="20577"/>
          <ac:spMkLst>
            <pc:docMk/>
            <pc:sldMk cId="2883941958" sldId="1277"/>
            <ac:spMk id="5" creationId="{9110A8DC-E551-451C-A626-7452B92AC263}"/>
          </ac:spMkLst>
        </pc:spChg>
      </pc:sldChg>
      <pc:sldChg chg="add">
        <pc:chgData name="Lenni Lobel" userId="38f762f444469328" providerId="LiveId" clId="{A8A420C3-28EC-42BC-8D97-23E4B00302A4}" dt="2020-02-16T16:23:18.011" v="13382"/>
        <pc:sldMkLst>
          <pc:docMk/>
          <pc:sldMk cId="2779118389" sldId="1278"/>
        </pc:sldMkLst>
      </pc:sldChg>
      <pc:sldChg chg="addSp delSp modSp add del">
        <pc:chgData name="Lenni Lobel" userId="38f762f444469328" providerId="LiveId" clId="{A8A420C3-28EC-42BC-8D97-23E4B00302A4}" dt="2020-02-16T16:56:33.970" v="15029" actId="47"/>
        <pc:sldMkLst>
          <pc:docMk/>
          <pc:sldMk cId="1329729241" sldId="1279"/>
        </pc:sldMkLst>
        <pc:spChg chg="mod">
          <ac:chgData name="Lenni Lobel" userId="38f762f444469328" providerId="LiveId" clId="{A8A420C3-28EC-42BC-8D97-23E4B00302A4}" dt="2020-02-16T16:50:42.685" v="14899" actId="1035"/>
          <ac:spMkLst>
            <pc:docMk/>
            <pc:sldMk cId="1329729241" sldId="1279"/>
            <ac:spMk id="2" creationId="{13D283D6-3D49-48F7-A2CC-222BE626CDDB}"/>
          </ac:spMkLst>
        </pc:spChg>
        <pc:spChg chg="add del mod">
          <ac:chgData name="Lenni Lobel" userId="38f762f444469328" providerId="LiveId" clId="{A8A420C3-28EC-42BC-8D97-23E4B00302A4}" dt="2020-02-16T16:49:08.436" v="14842"/>
          <ac:spMkLst>
            <pc:docMk/>
            <pc:sldMk cId="1329729241" sldId="1279"/>
            <ac:spMk id="3" creationId="{F3DDA380-604D-4364-BC67-0E4F0371B9C2}"/>
          </ac:spMkLst>
        </pc:spChg>
        <pc:spChg chg="add mod">
          <ac:chgData name="Lenni Lobel" userId="38f762f444469328" providerId="LiveId" clId="{A8A420C3-28EC-42BC-8D97-23E4B00302A4}" dt="2020-02-16T16:52:14.712" v="14914" actId="1076"/>
          <ac:spMkLst>
            <pc:docMk/>
            <pc:sldMk cId="1329729241" sldId="1279"/>
            <ac:spMk id="4" creationId="{D321F705-40FF-48DA-93D9-81B4683A6632}"/>
          </ac:spMkLst>
        </pc:spChg>
        <pc:spChg chg="add mod">
          <ac:chgData name="Lenni Lobel" userId="38f762f444469328" providerId="LiveId" clId="{A8A420C3-28EC-42BC-8D97-23E4B00302A4}" dt="2020-02-16T16:51:56.541" v="14909" actId="1076"/>
          <ac:spMkLst>
            <pc:docMk/>
            <pc:sldMk cId="1329729241" sldId="1279"/>
            <ac:spMk id="9" creationId="{E31F9E7D-5674-411C-8D1F-7EAEEC99EE22}"/>
          </ac:spMkLst>
        </pc:spChg>
        <pc:graphicFrameChg chg="mod modGraphic">
          <ac:chgData name="Lenni Lobel" userId="38f762f444469328" providerId="LiveId" clId="{A8A420C3-28EC-42BC-8D97-23E4B00302A4}" dt="2020-02-16T16:53:46.692" v="14987" actId="2165"/>
          <ac:graphicFrameMkLst>
            <pc:docMk/>
            <pc:sldMk cId="1329729241" sldId="1279"/>
            <ac:graphicFrameMk id="6" creationId="{7DF0A9DE-ECB5-4684-A6E6-8FE436821F89}"/>
          </ac:graphicFrameMkLst>
        </pc:graphicFrameChg>
        <pc:graphicFrameChg chg="mod modGraphic">
          <ac:chgData name="Lenni Lobel" userId="38f762f444469328" providerId="LiveId" clId="{A8A420C3-28EC-42BC-8D97-23E4B00302A4}" dt="2020-02-16T16:53:39.515" v="14986" actId="20577"/>
          <ac:graphicFrameMkLst>
            <pc:docMk/>
            <pc:sldMk cId="1329729241" sldId="1279"/>
            <ac:graphicFrameMk id="8" creationId="{A4B2C4A5-3AF2-40F7-AE34-5A6FB7934C3B}"/>
          </ac:graphicFrameMkLst>
        </pc:graphicFrameChg>
        <pc:graphicFrameChg chg="mod modGraphic">
          <ac:chgData name="Lenni Lobel" userId="38f762f444469328" providerId="LiveId" clId="{A8A420C3-28EC-42BC-8D97-23E4B00302A4}" dt="2020-02-16T16:50:30.120" v="14890" actId="14100"/>
          <ac:graphicFrameMkLst>
            <pc:docMk/>
            <pc:sldMk cId="1329729241" sldId="1279"/>
            <ac:graphicFrameMk id="11" creationId="{5B868444-A95C-4441-BB02-36CBA771639E}"/>
          </ac:graphicFrameMkLst>
        </pc:graphicFrameChg>
      </pc:sldChg>
      <pc:sldChg chg="addSp delSp modSp add ord modAnim">
        <pc:chgData name="Lenni Lobel" userId="38f762f444469328" providerId="LiveId" clId="{A8A420C3-28EC-42BC-8D97-23E4B00302A4}" dt="2020-02-16T17:00:10.493" v="15082"/>
        <pc:sldMkLst>
          <pc:docMk/>
          <pc:sldMk cId="226905696" sldId="1280"/>
        </pc:sldMkLst>
        <pc:spChg chg="mod">
          <ac:chgData name="Lenni Lobel" userId="38f762f444469328" providerId="LiveId" clId="{A8A420C3-28EC-42BC-8D97-23E4B00302A4}" dt="2020-02-16T16:55:12.263" v="15021" actId="1035"/>
          <ac:spMkLst>
            <pc:docMk/>
            <pc:sldMk cId="226905696" sldId="1280"/>
            <ac:spMk id="2" creationId="{13D283D6-3D49-48F7-A2CC-222BE626CDDB}"/>
          </ac:spMkLst>
        </pc:spChg>
        <pc:spChg chg="add mod">
          <ac:chgData name="Lenni Lobel" userId="38f762f444469328" providerId="LiveId" clId="{A8A420C3-28EC-42BC-8D97-23E4B00302A4}" dt="2020-02-16T16:55:27.835" v="15024" actId="1076"/>
          <ac:spMkLst>
            <pc:docMk/>
            <pc:sldMk cId="226905696" sldId="1280"/>
            <ac:spMk id="7" creationId="{449FDC9A-8C39-4D40-A213-69E1CBBF111D}"/>
          </ac:spMkLst>
        </pc:spChg>
        <pc:spChg chg="add mod">
          <ac:chgData name="Lenni Lobel" userId="38f762f444469328" providerId="LiveId" clId="{A8A420C3-28EC-42BC-8D97-23E4B00302A4}" dt="2020-02-16T16:55:19.430" v="15022" actId="1076"/>
          <ac:spMkLst>
            <pc:docMk/>
            <pc:sldMk cId="226905696" sldId="1280"/>
            <ac:spMk id="13" creationId="{447A8A5E-F73E-4D0A-B5EF-B6944D257756}"/>
          </ac:spMkLst>
        </pc:spChg>
        <pc:spChg chg="add mod">
          <ac:chgData name="Lenni Lobel" userId="38f762f444469328" providerId="LiveId" clId="{A8A420C3-28EC-42BC-8D97-23E4B00302A4}" dt="2020-02-16T16:55:50.611" v="15026" actId="1076"/>
          <ac:spMkLst>
            <pc:docMk/>
            <pc:sldMk cId="226905696" sldId="1280"/>
            <ac:spMk id="14" creationId="{2E3A5BB3-5029-4059-872D-1F0C85B3F168}"/>
          </ac:spMkLst>
        </pc:spChg>
        <pc:graphicFrameChg chg="del">
          <ac:chgData name="Lenni Lobel" userId="38f762f444469328" providerId="LiveId" clId="{A8A420C3-28EC-42BC-8D97-23E4B00302A4}" dt="2020-02-16T16:54:04.407" v="14989" actId="478"/>
          <ac:graphicFrameMkLst>
            <pc:docMk/>
            <pc:sldMk cId="226905696" sldId="1280"/>
            <ac:graphicFrameMk id="6" creationId="{7DF0A9DE-ECB5-4684-A6E6-8FE436821F89}"/>
          </ac:graphicFrameMkLst>
        </pc:graphicFrameChg>
        <pc:graphicFrameChg chg="del">
          <ac:chgData name="Lenni Lobel" userId="38f762f444469328" providerId="LiveId" clId="{A8A420C3-28EC-42BC-8D97-23E4B00302A4}" dt="2020-02-16T16:54:04.407" v="14989" actId="478"/>
          <ac:graphicFrameMkLst>
            <pc:docMk/>
            <pc:sldMk cId="226905696" sldId="1280"/>
            <ac:graphicFrameMk id="8" creationId="{A4B2C4A5-3AF2-40F7-AE34-5A6FB7934C3B}"/>
          </ac:graphicFrameMkLst>
        </pc:graphicFrameChg>
        <pc:graphicFrameChg chg="add mod">
          <ac:chgData name="Lenni Lobel" userId="38f762f444469328" providerId="LiveId" clId="{A8A420C3-28EC-42BC-8D97-23E4B00302A4}" dt="2020-02-16T16:55:23.877" v="15023" actId="1076"/>
          <ac:graphicFrameMkLst>
            <pc:docMk/>
            <pc:sldMk cId="226905696" sldId="1280"/>
            <ac:graphicFrameMk id="9" creationId="{634A6F1A-E534-4CF7-B163-AEB45F61B0F6}"/>
          </ac:graphicFrameMkLst>
        </pc:graphicFrameChg>
        <pc:graphicFrameChg chg="add mod">
          <ac:chgData name="Lenni Lobel" userId="38f762f444469328" providerId="LiveId" clId="{A8A420C3-28EC-42BC-8D97-23E4B00302A4}" dt="2020-02-16T16:55:40.965" v="15025" actId="1076"/>
          <ac:graphicFrameMkLst>
            <pc:docMk/>
            <pc:sldMk cId="226905696" sldId="1280"/>
            <ac:graphicFrameMk id="10" creationId="{04E1B011-ED64-4640-8394-588C79DB25B4}"/>
          </ac:graphicFrameMkLst>
        </pc:graphicFrameChg>
        <pc:graphicFrameChg chg="del">
          <ac:chgData name="Lenni Lobel" userId="38f762f444469328" providerId="LiveId" clId="{A8A420C3-28EC-42BC-8D97-23E4B00302A4}" dt="2020-02-16T16:54:04.407" v="14989" actId="478"/>
          <ac:graphicFrameMkLst>
            <pc:docMk/>
            <pc:sldMk cId="226905696" sldId="1280"/>
            <ac:graphicFrameMk id="11" creationId="{5B868444-A95C-4441-BB02-36CBA771639E}"/>
          </ac:graphicFrameMkLst>
        </pc:graphicFrameChg>
        <pc:graphicFrameChg chg="add mod modGraphic">
          <ac:chgData name="Lenni Lobel" userId="38f762f444469328" providerId="LiveId" clId="{A8A420C3-28EC-42BC-8D97-23E4B00302A4}" dt="2020-02-16T16:56:02.209" v="15027" actId="1076"/>
          <ac:graphicFrameMkLst>
            <pc:docMk/>
            <pc:sldMk cId="226905696" sldId="1280"/>
            <ac:graphicFrameMk id="12" creationId="{94A732F5-D4BE-4143-BBFE-8A27CD293C09}"/>
          </ac:graphicFrameMkLst>
        </pc:graphicFrameChg>
      </pc:sldChg>
      <pc:sldChg chg="modSp add ord">
        <pc:chgData name="Lenni Lobel" userId="38f762f444469328" providerId="LiveId" clId="{A8A420C3-28EC-42BC-8D97-23E4B00302A4}" dt="2020-02-16T22:21:52.868" v="15464" actId="20577"/>
        <pc:sldMkLst>
          <pc:docMk/>
          <pc:sldMk cId="3508930557" sldId="1281"/>
        </pc:sldMkLst>
        <pc:spChg chg="mod">
          <ac:chgData name="Lenni Lobel" userId="38f762f444469328" providerId="LiveId" clId="{A8A420C3-28EC-42BC-8D97-23E4B00302A4}" dt="2020-02-16T22:21:52.868" v="15464" actId="20577"/>
          <ac:spMkLst>
            <pc:docMk/>
            <pc:sldMk cId="3508930557" sldId="1281"/>
            <ac:spMk id="526338" creationId="{00000000-0000-0000-0000-000000000000}"/>
          </ac:spMkLst>
        </pc:spChg>
      </pc:sldChg>
      <pc:sldChg chg="modSp add">
        <pc:chgData name="Lenni Lobel" userId="38f762f444469328" providerId="LiveId" clId="{A8A420C3-28EC-42BC-8D97-23E4B00302A4}" dt="2020-02-16T22:35:41.519" v="15542" actId="20577"/>
        <pc:sldMkLst>
          <pc:docMk/>
          <pc:sldMk cId="523349954" sldId="1282"/>
        </pc:sldMkLst>
        <pc:spChg chg="mod">
          <ac:chgData name="Lenni Lobel" userId="38f762f444469328" providerId="LiveId" clId="{A8A420C3-28EC-42BC-8D97-23E4B00302A4}" dt="2020-02-16T22:35:41.519" v="15542" actId="20577"/>
          <ac:spMkLst>
            <pc:docMk/>
            <pc:sldMk cId="523349954" sldId="1282"/>
            <ac:spMk id="526338" creationId="{00000000-0000-0000-0000-000000000000}"/>
          </ac:spMkLst>
        </pc:spChg>
      </pc:sldChg>
      <pc:sldMasterChg chg="del delSldLayout">
        <pc:chgData name="Lenni Lobel" userId="38f762f444469328" providerId="LiveId" clId="{A8A420C3-28EC-42BC-8D97-23E4B00302A4}" dt="2020-01-13T03:55:12.454" v="3730" actId="47"/>
        <pc:sldMasterMkLst>
          <pc:docMk/>
          <pc:sldMasterMk cId="4186388549" sldId="2147483730"/>
        </pc:sldMasterMkLst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1000528376" sldId="2147483731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3562616163" sldId="2147483732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3998672965" sldId="2147483733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819009804" sldId="2147483734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322928824" sldId="2147483735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4011197265" sldId="2147483736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2945790986" sldId="2147483737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1374228952" sldId="2147483738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879368736" sldId="2147483739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936819000" sldId="2147483740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4086080151" sldId="2147483741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1149127906" sldId="2147483742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3761851751" sldId="2147483743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738370256" sldId="2147483744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2208266720" sldId="2147483745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850945071" sldId="2147483746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3066267955" sldId="2147483747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3351185946" sldId="2147483748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2188684576" sldId="2147483749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2645674030" sldId="2147483750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1281814564" sldId="2147483751"/>
          </pc:sldLayoutMkLst>
        </pc:sldLayoutChg>
        <pc:sldLayoutChg chg="del">
          <pc:chgData name="Lenni Lobel" userId="38f762f444469328" providerId="LiveId" clId="{A8A420C3-28EC-42BC-8D97-23E4B00302A4}" dt="2020-01-13T03:55:12.454" v="3730" actId="47"/>
          <pc:sldLayoutMkLst>
            <pc:docMk/>
            <pc:sldMasterMk cId="4186388549" sldId="2147483730"/>
            <pc:sldLayoutMk cId="2853540584" sldId="2147483752"/>
          </pc:sldLayoutMkLst>
        </pc:sldLayoutChg>
      </pc:sldMasterChg>
    </pc:docChg>
  </pc:docChgLst>
</pc:chgInfo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5425758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r>
              <a:rPr lang="en-US" sz="1300" b="1" dirty="0">
                <a:latin typeface="Arial" pitchFamily="34" charset="0"/>
                <a:cs typeface="Arial" pitchFamily="34" charset="0"/>
              </a:rPr>
              <a:t>Visual Studio Live! Las Vegas 2015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2"/>
          </p:nvPr>
        </p:nvSpPr>
        <p:spPr>
          <a:xfrm>
            <a:off x="0" y="8893296"/>
            <a:ext cx="5740294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443657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4008705" y="0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/>
          <a:lstStyle>
            <a:lvl1pPr algn="r">
              <a:defRPr sz="1200"/>
            </a:lvl1pPr>
          </a:lstStyle>
          <a:p>
            <a:fld id="{77A2ECFD-0169-4599-A79A-8C44AB4A932C}" type="datetimeFigureOut">
              <a:rPr lang="en-US" smtClean="0"/>
              <a:t>2/19/2020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417513" y="701675"/>
            <a:ext cx="6242050" cy="351155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3936" tIns="46968" rIns="93936" bIns="46968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7708" y="4447461"/>
            <a:ext cx="5661660" cy="4213384"/>
          </a:xfrm>
          <a:prstGeom prst="rect">
            <a:avLst/>
          </a:prstGeom>
        </p:spPr>
        <p:txBody>
          <a:bodyPr vert="horz" lIns="93936" tIns="46968" rIns="93936" bIns="46968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4008705" y="8893296"/>
            <a:ext cx="3066733" cy="468154"/>
          </a:xfrm>
          <a:prstGeom prst="rect">
            <a:avLst/>
          </a:prstGeom>
        </p:spPr>
        <p:txBody>
          <a:bodyPr vert="horz" lIns="93936" tIns="46968" rIns="93936" bIns="46968" rtlCol="0" anchor="b"/>
          <a:lstStyle>
            <a:lvl1pPr algn="r">
              <a:defRPr sz="1200"/>
            </a:lvl1pPr>
          </a:lstStyle>
          <a:p>
            <a:fld id="{DE326DE0-BACA-4EA0-B73F-CC7DC1D7F4A1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763828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0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0.xml"/><Relationship Id="rId1" Type="http://schemas.openxmlformats.org/officeDocument/2006/relationships/notesMaster" Target="../notesMasters/notesMaster1.xml"/></Relationships>
</file>

<file path=ppt/notesSlides/_rels/notesSlide10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1.xml"/><Relationship Id="rId1" Type="http://schemas.openxmlformats.org/officeDocument/2006/relationships/notesMaster" Target="../notesMasters/notesMaster1.xml"/></Relationships>
</file>

<file path=ppt/notesSlides/_rels/notesSlide10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2.xml"/><Relationship Id="rId1" Type="http://schemas.openxmlformats.org/officeDocument/2006/relationships/notesMaster" Target="../notesMasters/notesMaster1.xml"/></Relationships>
</file>

<file path=ppt/notesSlides/_rels/notesSlide10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3.xml"/><Relationship Id="rId1" Type="http://schemas.openxmlformats.org/officeDocument/2006/relationships/notesMaster" Target="../notesMasters/notesMaster1.xml"/></Relationships>
</file>

<file path=ppt/notesSlides/_rels/notesSlide10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4.xml"/><Relationship Id="rId1" Type="http://schemas.openxmlformats.org/officeDocument/2006/relationships/notesMaster" Target="../notesMasters/notesMaster1.xml"/></Relationships>
</file>

<file path=ppt/notesSlides/_rels/notesSlide10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5.xml"/><Relationship Id="rId1" Type="http://schemas.openxmlformats.org/officeDocument/2006/relationships/notesMaster" Target="../notesMasters/notesMaster1.xml"/></Relationships>
</file>

<file path=ppt/notesSlides/_rels/notesSlide10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6.xml"/><Relationship Id="rId1" Type="http://schemas.openxmlformats.org/officeDocument/2006/relationships/notesMaster" Target="../notesMasters/notesMaster1.xml"/></Relationships>
</file>

<file path=ppt/notesSlides/_rels/notesSlide10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7.xml"/><Relationship Id="rId1" Type="http://schemas.openxmlformats.org/officeDocument/2006/relationships/notesMaster" Target="../notesMasters/notesMaster1.xml"/></Relationships>
</file>

<file path=ppt/notesSlides/_rels/notesSlide10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8.xml"/><Relationship Id="rId1" Type="http://schemas.openxmlformats.org/officeDocument/2006/relationships/notesMaster" Target="../notesMasters/notesMaster1.xml"/></Relationships>
</file>

<file path=ppt/notesSlides/_rels/notesSlide10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0.xml"/><Relationship Id="rId1" Type="http://schemas.openxmlformats.org/officeDocument/2006/relationships/notesMaster" Target="../notesMasters/notesMaster1.xml"/></Relationships>
</file>

<file path=ppt/notesSlides/_rels/notesSlide1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1.xml"/><Relationship Id="rId1" Type="http://schemas.openxmlformats.org/officeDocument/2006/relationships/notesMaster" Target="../notesMasters/notesMaster1.xml"/></Relationships>
</file>

<file path=ppt/notesSlides/_rels/notesSlide1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2.xml"/><Relationship Id="rId1" Type="http://schemas.openxmlformats.org/officeDocument/2006/relationships/notesMaster" Target="../notesMasters/notesMaster1.xml"/></Relationships>
</file>

<file path=ppt/notesSlides/_rels/notesSlide1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3.xml"/><Relationship Id="rId1" Type="http://schemas.openxmlformats.org/officeDocument/2006/relationships/notesMaster" Target="../notesMasters/notesMaster1.xml"/></Relationships>
</file>

<file path=ppt/notesSlides/_rels/notesSlide1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4.xml"/><Relationship Id="rId1" Type="http://schemas.openxmlformats.org/officeDocument/2006/relationships/notesMaster" Target="../notesMasters/notesMaster1.xml"/></Relationships>
</file>

<file path=ppt/notesSlides/_rels/notesSlide1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5.xml"/><Relationship Id="rId1" Type="http://schemas.openxmlformats.org/officeDocument/2006/relationships/notesMaster" Target="../notesMasters/notesMaster1.xml"/></Relationships>
</file>

<file path=ppt/notesSlides/_rels/notesSlide1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6.xml"/><Relationship Id="rId1" Type="http://schemas.openxmlformats.org/officeDocument/2006/relationships/notesMaster" Target="../notesMasters/notesMaster1.xml"/></Relationships>
</file>

<file path=ppt/notesSlides/_rels/notesSlide1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7.xml"/><Relationship Id="rId1" Type="http://schemas.openxmlformats.org/officeDocument/2006/relationships/notesMaster" Target="../notesMasters/notesMaster1.xml"/></Relationships>
</file>

<file path=ppt/notesSlides/_rels/notesSlide1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8.xml"/><Relationship Id="rId1" Type="http://schemas.openxmlformats.org/officeDocument/2006/relationships/notesMaster" Target="../notesMasters/notesMaster1.xml"/></Relationships>
</file>

<file path=ppt/notesSlides/_rels/notesSlide1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9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0.xml"/><Relationship Id="rId1" Type="http://schemas.openxmlformats.org/officeDocument/2006/relationships/notesMaster" Target="../notesMasters/notesMaster1.xml"/></Relationships>
</file>

<file path=ppt/notesSlides/_rels/notesSlide1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1.xml"/><Relationship Id="rId1" Type="http://schemas.openxmlformats.org/officeDocument/2006/relationships/notesMaster" Target="../notesMasters/notesMaster1.xml"/></Relationships>
</file>

<file path=ppt/notesSlides/_rels/notesSlide1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2.xml"/><Relationship Id="rId1" Type="http://schemas.openxmlformats.org/officeDocument/2006/relationships/notesMaster" Target="../notesMasters/notesMaster1.xml"/></Relationships>
</file>

<file path=ppt/notesSlides/_rels/notesSlide1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3.xml"/><Relationship Id="rId1" Type="http://schemas.openxmlformats.org/officeDocument/2006/relationships/notesMaster" Target="../notesMasters/notesMaster1.xml"/></Relationships>
</file>

<file path=ppt/notesSlides/_rels/notesSlide1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4.xml"/><Relationship Id="rId1" Type="http://schemas.openxmlformats.org/officeDocument/2006/relationships/notesMaster" Target="../notesMasters/notesMaster1.xml"/></Relationships>
</file>

<file path=ppt/notesSlides/_rels/notesSlide1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5.xml"/><Relationship Id="rId1" Type="http://schemas.openxmlformats.org/officeDocument/2006/relationships/notesMaster" Target="../notesMasters/notesMaster1.xml"/></Relationships>
</file>

<file path=ppt/notesSlides/_rels/notesSlide1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6.xml"/><Relationship Id="rId1" Type="http://schemas.openxmlformats.org/officeDocument/2006/relationships/notesMaster" Target="../notesMasters/notesMaster1.xml"/></Relationships>
</file>

<file path=ppt/notesSlides/_rels/notesSlide1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7.xml"/><Relationship Id="rId1" Type="http://schemas.openxmlformats.org/officeDocument/2006/relationships/notesMaster" Target="../notesMasters/notesMaster1.xml"/></Relationships>
</file>

<file path=ppt/notesSlides/_rels/notesSlide1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8.xml"/><Relationship Id="rId1" Type="http://schemas.openxmlformats.org/officeDocument/2006/relationships/notesMaster" Target="../notesMasters/notesMaster1.xml"/></Relationships>
</file>

<file path=ppt/notesSlides/_rels/notesSlide1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9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0.xml"/><Relationship Id="rId1" Type="http://schemas.openxmlformats.org/officeDocument/2006/relationships/notesMaster" Target="../notesMasters/notesMaster1.xml"/></Relationships>
</file>

<file path=ppt/notesSlides/_rels/notesSlide1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1.xml"/><Relationship Id="rId1" Type="http://schemas.openxmlformats.org/officeDocument/2006/relationships/notesMaster" Target="../notesMasters/notesMaster1.xml"/></Relationships>
</file>

<file path=ppt/notesSlides/_rels/notesSlide1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2.xml"/><Relationship Id="rId1" Type="http://schemas.openxmlformats.org/officeDocument/2006/relationships/notesMaster" Target="../notesMasters/notesMaster1.xml"/></Relationships>
</file>

<file path=ppt/notesSlides/_rels/notesSlide1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3.xml"/><Relationship Id="rId1" Type="http://schemas.openxmlformats.org/officeDocument/2006/relationships/notesMaster" Target="../notesMasters/notesMaster1.xml"/></Relationships>
</file>

<file path=ppt/notesSlides/_rels/notesSlide1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4.xml"/><Relationship Id="rId1" Type="http://schemas.openxmlformats.org/officeDocument/2006/relationships/notesMaster" Target="../notesMasters/notesMaster1.xml"/></Relationships>
</file>

<file path=ppt/notesSlides/_rels/notesSlide1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5.xml"/><Relationship Id="rId1" Type="http://schemas.openxmlformats.org/officeDocument/2006/relationships/notesMaster" Target="../notesMasters/notesMaster1.xml"/></Relationships>
</file>

<file path=ppt/notesSlides/_rels/notesSlide1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6.xml"/><Relationship Id="rId1" Type="http://schemas.openxmlformats.org/officeDocument/2006/relationships/notesMaster" Target="../notesMasters/notesMaster1.xml"/></Relationships>
</file>

<file path=ppt/notesSlides/_rels/notesSlide1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7.xml"/><Relationship Id="rId1" Type="http://schemas.openxmlformats.org/officeDocument/2006/relationships/notesMaster" Target="../notesMasters/notesMaster1.xml"/></Relationships>
</file>

<file path=ppt/notesSlides/_rels/notesSlide1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8.xml"/><Relationship Id="rId1" Type="http://schemas.openxmlformats.org/officeDocument/2006/relationships/notesMaster" Target="../notesMasters/notesMaster1.xml"/></Relationships>
</file>

<file path=ppt/notesSlides/_rels/notesSlide1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9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0.xml"/><Relationship Id="rId1" Type="http://schemas.openxmlformats.org/officeDocument/2006/relationships/notesMaster" Target="../notesMasters/notesMaster1.xml"/></Relationships>
</file>

<file path=ppt/notesSlides/_rels/notesSlide1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1.xml"/><Relationship Id="rId1" Type="http://schemas.openxmlformats.org/officeDocument/2006/relationships/notesMaster" Target="../notesMasters/notesMaster1.xml"/></Relationships>
</file>

<file path=ppt/notesSlides/_rels/notesSlide1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2.xml"/><Relationship Id="rId1" Type="http://schemas.openxmlformats.org/officeDocument/2006/relationships/notesMaster" Target="../notesMasters/notesMaster1.xml"/></Relationships>
</file>

<file path=ppt/notesSlides/_rels/notesSlide1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3.xml"/><Relationship Id="rId1" Type="http://schemas.openxmlformats.org/officeDocument/2006/relationships/notesMaster" Target="../notesMasters/notesMaster1.xml"/></Relationships>
</file>

<file path=ppt/notesSlides/_rels/notesSlide1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4.xml"/><Relationship Id="rId1" Type="http://schemas.openxmlformats.org/officeDocument/2006/relationships/notesMaster" Target="../notesMasters/notesMaster1.xml"/></Relationships>
</file>

<file path=ppt/notesSlides/_rels/notesSlide1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5.xml"/><Relationship Id="rId1" Type="http://schemas.openxmlformats.org/officeDocument/2006/relationships/notesMaster" Target="../notesMasters/notesMaster1.xml"/></Relationships>
</file>

<file path=ppt/notesSlides/_rels/notesSlide1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6.xml"/><Relationship Id="rId1" Type="http://schemas.openxmlformats.org/officeDocument/2006/relationships/notesMaster" Target="../notesMasters/notesMaster1.xml"/></Relationships>
</file>

<file path=ppt/notesSlides/_rels/notesSlide1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7.xml"/><Relationship Id="rId1" Type="http://schemas.openxmlformats.org/officeDocument/2006/relationships/notesMaster" Target="../notesMasters/notesMaster1.xml"/></Relationships>
</file>

<file path=ppt/notesSlides/_rels/notesSlide1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8.xml"/><Relationship Id="rId1" Type="http://schemas.openxmlformats.org/officeDocument/2006/relationships/notesMaster" Target="../notesMasters/notesMaster1.xml"/></Relationships>
</file>

<file path=ppt/notesSlides/_rels/notesSlide1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0.xml"/><Relationship Id="rId1" Type="http://schemas.openxmlformats.org/officeDocument/2006/relationships/notesMaster" Target="../notesMasters/notesMaster1.xml"/></Relationships>
</file>

<file path=ppt/notesSlides/_rels/notesSlide1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1.xml"/><Relationship Id="rId1" Type="http://schemas.openxmlformats.org/officeDocument/2006/relationships/notesMaster" Target="../notesMasters/notesMaster1.xml"/></Relationships>
</file>

<file path=ppt/notesSlides/_rels/notesSlide1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2.xml"/><Relationship Id="rId1" Type="http://schemas.openxmlformats.org/officeDocument/2006/relationships/notesMaster" Target="../notesMasters/notesMaster1.xml"/></Relationships>
</file>

<file path=ppt/notesSlides/_rels/notesSlide1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3.xml"/><Relationship Id="rId1" Type="http://schemas.openxmlformats.org/officeDocument/2006/relationships/notesMaster" Target="../notesMasters/notesMaster1.xml"/></Relationships>
</file>

<file path=ppt/notesSlides/_rels/notesSlide1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4.xml"/><Relationship Id="rId1" Type="http://schemas.openxmlformats.org/officeDocument/2006/relationships/notesMaster" Target="../notesMasters/notesMaster1.xml"/></Relationships>
</file>

<file path=ppt/notesSlides/_rels/notesSlide1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5.xml"/><Relationship Id="rId1" Type="http://schemas.openxmlformats.org/officeDocument/2006/relationships/notesMaster" Target="../notesMasters/notesMaster1.xml"/></Relationships>
</file>

<file path=ppt/notesSlides/_rels/notesSlide1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6.xml"/><Relationship Id="rId1" Type="http://schemas.openxmlformats.org/officeDocument/2006/relationships/notesMaster" Target="../notesMasters/notesMaster1.xml"/></Relationships>
</file>

<file path=ppt/notesSlides/_rels/notesSlide1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7.xml"/><Relationship Id="rId1" Type="http://schemas.openxmlformats.org/officeDocument/2006/relationships/notesMaster" Target="../notesMasters/notesMaster1.xml"/></Relationships>
</file>

<file path=ppt/notesSlides/_rels/notesSlide1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8.xml"/><Relationship Id="rId1" Type="http://schemas.openxmlformats.org/officeDocument/2006/relationships/notesMaster" Target="../notesMasters/notesMaster1.xml"/></Relationships>
</file>

<file path=ppt/notesSlides/_rels/notesSlide1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0.xml"/><Relationship Id="rId1" Type="http://schemas.openxmlformats.org/officeDocument/2006/relationships/notesMaster" Target="../notesMasters/notesMaster1.xml"/></Relationships>
</file>

<file path=ppt/notesSlides/_rels/notesSlide1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1.xml"/><Relationship Id="rId1" Type="http://schemas.openxmlformats.org/officeDocument/2006/relationships/notesMaster" Target="../notesMasters/notesMaster1.xml"/></Relationships>
</file>

<file path=ppt/notesSlides/_rels/notesSlide1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2.xml"/><Relationship Id="rId1" Type="http://schemas.openxmlformats.org/officeDocument/2006/relationships/notesMaster" Target="../notesMasters/notesMaster1.xml"/></Relationships>
</file>

<file path=ppt/notesSlides/_rels/notesSlide1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3.xml"/><Relationship Id="rId1" Type="http://schemas.openxmlformats.org/officeDocument/2006/relationships/notesMaster" Target="../notesMasters/notesMaster1.xml"/></Relationships>
</file>

<file path=ppt/notesSlides/_rels/notesSlide1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4.xml"/><Relationship Id="rId1" Type="http://schemas.openxmlformats.org/officeDocument/2006/relationships/notesMaster" Target="../notesMasters/notesMaster1.xml"/></Relationships>
</file>

<file path=ppt/notesSlides/_rels/notesSlide1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5.xml"/><Relationship Id="rId1" Type="http://schemas.openxmlformats.org/officeDocument/2006/relationships/notesMaster" Target="../notesMasters/notesMaster1.xml"/></Relationships>
</file>

<file path=ppt/notesSlides/_rels/notesSlide1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8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8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8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8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8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8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7.xml"/><Relationship Id="rId1" Type="http://schemas.openxmlformats.org/officeDocument/2006/relationships/notesMaster" Target="../notesMasters/notesMaster1.xml"/></Relationships>
</file>

<file path=ppt/notesSlides/_rels/notesSlide8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8.xml"/><Relationship Id="rId1" Type="http://schemas.openxmlformats.org/officeDocument/2006/relationships/notesMaster" Target="../notesMasters/notesMaster1.xml"/></Relationships>
</file>

<file path=ppt/notesSlides/_rels/notesSlide8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0.xml"/><Relationship Id="rId1" Type="http://schemas.openxmlformats.org/officeDocument/2006/relationships/notesMaster" Target="../notesMasters/notesMaster1.xml"/></Relationships>
</file>

<file path=ppt/notesSlides/_rels/notesSlide9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1.xml"/><Relationship Id="rId1" Type="http://schemas.openxmlformats.org/officeDocument/2006/relationships/notesMaster" Target="../notesMasters/notesMaster1.xml"/></Relationships>
</file>

<file path=ppt/notesSlides/_rels/notesSlide9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2.xml"/><Relationship Id="rId1" Type="http://schemas.openxmlformats.org/officeDocument/2006/relationships/notesMaster" Target="../notesMasters/notesMaster1.xml"/></Relationships>
</file>

<file path=ppt/notesSlides/_rels/notesSlide9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3.xml"/><Relationship Id="rId1" Type="http://schemas.openxmlformats.org/officeDocument/2006/relationships/notesMaster" Target="../notesMasters/notesMaster1.xml"/></Relationships>
</file>

<file path=ppt/notesSlides/_rels/notesSlide9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4.xml"/><Relationship Id="rId1" Type="http://schemas.openxmlformats.org/officeDocument/2006/relationships/notesMaster" Target="../notesMasters/notesMaster1.xml"/></Relationships>
</file>

<file path=ppt/notesSlides/_rels/notesSlide9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9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9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9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8.xml"/><Relationship Id="rId1" Type="http://schemas.openxmlformats.org/officeDocument/2006/relationships/notesMaster" Target="../notesMasters/notesMaster1.xml"/></Relationships>
</file>

<file path=ppt/notesSlides/_rels/notesSlide9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1675"/>
            <a:ext cx="6243637" cy="3511550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610" y="4447461"/>
            <a:ext cx="5189855" cy="42133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57436725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09828670"/>
      </p:ext>
    </p:extLst>
  </p:cSld>
  <p:clrMapOvr>
    <a:masterClrMapping/>
  </p:clrMapOvr>
</p:notes>
</file>

<file path=ppt/notesSlides/notesSlide10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100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69973167"/>
      </p:ext>
    </p:extLst>
  </p:cSld>
  <p:clrMapOvr>
    <a:masterClrMapping/>
  </p:clrMapOvr>
</p:notes>
</file>

<file path=ppt/notesSlides/notesSlide10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101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2941061"/>
      </p:ext>
    </p:extLst>
  </p:cSld>
  <p:clrMapOvr>
    <a:masterClrMapping/>
  </p:clrMapOvr>
</p:notes>
</file>

<file path=ppt/notesSlides/notesSlide10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102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478655"/>
      </p:ext>
    </p:extLst>
  </p:cSld>
  <p:clrMapOvr>
    <a:masterClrMapping/>
  </p:clrMapOvr>
</p:notes>
</file>

<file path=ppt/notesSlides/notesSlide10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103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52355968"/>
      </p:ext>
    </p:extLst>
  </p:cSld>
  <p:clrMapOvr>
    <a:masterClrMapping/>
  </p:clrMapOvr>
</p:notes>
</file>

<file path=ppt/notesSlides/notesSlide10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104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4766363"/>
      </p:ext>
    </p:extLst>
  </p:cSld>
  <p:clrMapOvr>
    <a:masterClrMapping/>
  </p:clrMapOvr>
</p:notes>
</file>

<file path=ppt/notesSlides/notesSlide10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105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47410790"/>
      </p:ext>
    </p:extLst>
  </p:cSld>
  <p:clrMapOvr>
    <a:masterClrMapping/>
  </p:clrMapOvr>
</p:notes>
</file>

<file path=ppt/notesSlides/notesSlide10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106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95591"/>
      </p:ext>
    </p:extLst>
  </p:cSld>
  <p:clrMapOvr>
    <a:masterClrMapping/>
  </p:clrMapOvr>
</p:notes>
</file>

<file path=ppt/notesSlides/notesSlide10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107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0943611"/>
      </p:ext>
    </p:extLst>
  </p:cSld>
  <p:clrMapOvr>
    <a:masterClrMapping/>
  </p:clrMapOvr>
</p:notes>
</file>

<file path=ppt/notesSlides/notesSlide10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108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44090012"/>
      </p:ext>
    </p:extLst>
  </p:cSld>
  <p:clrMapOvr>
    <a:masterClrMapping/>
  </p:clrMapOvr>
</p:notes>
</file>

<file path=ppt/notesSlides/notesSlide10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109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114728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9030845"/>
      </p:ext>
    </p:extLst>
  </p:cSld>
  <p:clrMapOvr>
    <a:masterClrMapping/>
  </p:clrMapOvr>
</p:notes>
</file>

<file path=ppt/notesSlides/notesSlide1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664708"/>
      </p:ext>
    </p:extLst>
  </p:cSld>
  <p:clrMapOvr>
    <a:masterClrMapping/>
  </p:clrMapOvr>
</p:notes>
</file>

<file path=ppt/notesSlides/notesSlide1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2649449"/>
      </p:ext>
    </p:extLst>
  </p:cSld>
  <p:clrMapOvr>
    <a:masterClrMapping/>
  </p:clrMapOvr>
</p:notes>
</file>

<file path=ppt/notesSlides/notesSlide1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3303931"/>
      </p:ext>
    </p:extLst>
  </p:cSld>
  <p:clrMapOvr>
    <a:masterClrMapping/>
  </p:clrMapOvr>
</p:notes>
</file>

<file path=ppt/notesSlides/notesSlide1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0478519"/>
      </p:ext>
    </p:extLst>
  </p:cSld>
  <p:clrMapOvr>
    <a:masterClrMapping/>
  </p:clrMapOvr>
</p:notes>
</file>

<file path=ppt/notesSlides/notesSlide1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860782"/>
      </p:ext>
    </p:extLst>
  </p:cSld>
  <p:clrMapOvr>
    <a:masterClrMapping/>
  </p:clrMapOvr>
</p:notes>
</file>

<file path=ppt/notesSlides/notesSlide1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98373528"/>
      </p:ext>
    </p:extLst>
  </p:cSld>
  <p:clrMapOvr>
    <a:masterClrMapping/>
  </p:clrMapOvr>
</p:notes>
</file>

<file path=ppt/notesSlides/notesSlide1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5284336"/>
      </p:ext>
    </p:extLst>
  </p:cSld>
  <p:clrMapOvr>
    <a:masterClrMapping/>
  </p:clrMapOvr>
</p:notes>
</file>

<file path=ppt/notesSlides/notesSlide1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5515791"/>
      </p:ext>
    </p:extLst>
  </p:cSld>
  <p:clrMapOvr>
    <a:masterClrMapping/>
  </p:clrMapOvr>
</p:notes>
</file>

<file path=ppt/notesSlides/notesSlide1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2948094"/>
      </p:ext>
    </p:extLst>
  </p:cSld>
  <p:clrMapOvr>
    <a:masterClrMapping/>
  </p:clrMapOvr>
</p:notes>
</file>

<file path=ppt/notesSlides/notesSlide1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34530372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51217158"/>
      </p:ext>
    </p:extLst>
  </p:cSld>
  <p:clrMapOvr>
    <a:masterClrMapping/>
  </p:clrMapOvr>
</p:notes>
</file>

<file path=ppt/notesSlides/notesSlide1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5986723"/>
      </p:ext>
    </p:extLst>
  </p:cSld>
  <p:clrMapOvr>
    <a:masterClrMapping/>
  </p:clrMapOvr>
</p:notes>
</file>

<file path=ppt/notesSlides/notesSlide1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3872022"/>
      </p:ext>
    </p:extLst>
  </p:cSld>
  <p:clrMapOvr>
    <a:masterClrMapping/>
  </p:clrMapOvr>
</p:notes>
</file>

<file path=ppt/notesSlides/notesSlide1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065492"/>
      </p:ext>
    </p:extLst>
  </p:cSld>
  <p:clrMapOvr>
    <a:masterClrMapping/>
  </p:clrMapOvr>
</p:notes>
</file>

<file path=ppt/notesSlides/notesSlide1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Start slow running demo first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0438518"/>
      </p:ext>
    </p:extLst>
  </p:cSld>
  <p:clrMapOvr>
    <a:masterClrMapping/>
  </p:clrMapOvr>
</p:notes>
</file>

<file path=ppt/notesSlides/notesSlide1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1675"/>
            <a:ext cx="6243637" cy="3511550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610" y="4447461"/>
            <a:ext cx="5189855" cy="42133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78565646"/>
      </p:ext>
    </p:extLst>
  </p:cSld>
  <p:clrMapOvr>
    <a:masterClrMapping/>
  </p:clrMapOvr>
</p:notes>
</file>

<file path=ppt/notesSlides/notesSlide1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1460508"/>
      </p:ext>
    </p:extLst>
  </p:cSld>
  <p:clrMapOvr>
    <a:masterClrMapping/>
  </p:clrMapOvr>
</p:notes>
</file>

<file path=ppt/notesSlides/notesSlide1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107841"/>
      </p:ext>
    </p:extLst>
  </p:cSld>
  <p:clrMapOvr>
    <a:masterClrMapping/>
  </p:clrMapOvr>
</p:notes>
</file>

<file path=ppt/notesSlides/notesSlide1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8200804"/>
      </p:ext>
    </p:extLst>
  </p:cSld>
  <p:clrMapOvr>
    <a:masterClrMapping/>
  </p:clrMapOvr>
</p:notes>
</file>

<file path=ppt/notesSlides/notesSlide1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7873686"/>
      </p:ext>
    </p:extLst>
  </p:cSld>
  <p:clrMapOvr>
    <a:masterClrMapping/>
  </p:clrMapOvr>
</p:notes>
</file>

<file path=ppt/notesSlides/notesSlide1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0751886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77630887"/>
      </p:ext>
    </p:extLst>
  </p:cSld>
  <p:clrMapOvr>
    <a:masterClrMapping/>
  </p:clrMapOvr>
</p:notes>
</file>

<file path=ppt/notesSlides/notesSlide1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7845129"/>
      </p:ext>
    </p:extLst>
  </p:cSld>
  <p:clrMapOvr>
    <a:masterClrMapping/>
  </p:clrMapOvr>
</p:notes>
</file>

<file path=ppt/notesSlides/notesSlide1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131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8181200"/>
      </p:ext>
    </p:extLst>
  </p:cSld>
  <p:clrMapOvr>
    <a:masterClrMapping/>
  </p:clrMapOvr>
</p:notes>
</file>

<file path=ppt/notesSlides/notesSlide1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9152006"/>
      </p:ext>
    </p:extLst>
  </p:cSld>
  <p:clrMapOvr>
    <a:masterClrMapping/>
  </p:clrMapOvr>
</p:notes>
</file>

<file path=ppt/notesSlides/notesSlide1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4976109"/>
      </p:ext>
    </p:extLst>
  </p:cSld>
  <p:clrMapOvr>
    <a:masterClrMapping/>
  </p:clrMapOvr>
</p:notes>
</file>

<file path=ppt/notesSlides/notesSlide1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392625"/>
      </p:ext>
    </p:extLst>
  </p:cSld>
  <p:clrMapOvr>
    <a:masterClrMapping/>
  </p:clrMapOvr>
</p:notes>
</file>

<file path=ppt/notesSlides/notesSlide1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9414167"/>
      </p:ext>
    </p:extLst>
  </p:cSld>
  <p:clrMapOvr>
    <a:masterClrMapping/>
  </p:clrMapOvr>
</p:notes>
</file>

<file path=ppt/notesSlides/notesSlide1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19610319"/>
      </p:ext>
    </p:extLst>
  </p:cSld>
  <p:clrMapOvr>
    <a:masterClrMapping/>
  </p:clrMapOvr>
</p:notes>
</file>

<file path=ppt/notesSlides/notesSlide1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4081945"/>
      </p:ext>
    </p:extLst>
  </p:cSld>
  <p:clrMapOvr>
    <a:masterClrMapping/>
  </p:clrMapOvr>
</p:notes>
</file>

<file path=ppt/notesSlides/notesSlide1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6603690"/>
      </p:ext>
    </p:extLst>
  </p:cSld>
  <p:clrMapOvr>
    <a:masterClrMapping/>
  </p:clrMapOvr>
</p:notes>
</file>

<file path=ppt/notesSlides/notesSlide1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50978644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16825428"/>
      </p:ext>
    </p:extLst>
  </p:cSld>
  <p:clrMapOvr>
    <a:masterClrMapping/>
  </p:clrMapOvr>
</p:notes>
</file>

<file path=ppt/notesSlides/notesSlide1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2378685"/>
      </p:ext>
    </p:extLst>
  </p:cSld>
  <p:clrMapOvr>
    <a:masterClrMapping/>
  </p:clrMapOvr>
</p:notes>
</file>

<file path=ppt/notesSlides/notesSlide1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4389010"/>
      </p:ext>
    </p:extLst>
  </p:cSld>
  <p:clrMapOvr>
    <a:masterClrMapping/>
  </p:clrMapOvr>
</p:notes>
</file>

<file path=ppt/notesSlides/notesSlide1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031217"/>
      </p:ext>
    </p:extLst>
  </p:cSld>
  <p:clrMapOvr>
    <a:masterClrMapping/>
  </p:clrMapOvr>
</p:notes>
</file>

<file path=ppt/notesSlides/notesSlide1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9139713"/>
      </p:ext>
    </p:extLst>
  </p:cSld>
  <p:clrMapOvr>
    <a:masterClrMapping/>
  </p:clrMapOvr>
</p:notes>
</file>

<file path=ppt/notesSlides/notesSlide1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6480297"/>
      </p:ext>
    </p:extLst>
  </p:cSld>
  <p:clrMapOvr>
    <a:masterClrMapping/>
  </p:clrMapOvr>
</p:notes>
</file>

<file path=ppt/notesSlides/notesSlide1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85914582"/>
      </p:ext>
    </p:extLst>
  </p:cSld>
  <p:clrMapOvr>
    <a:masterClrMapping/>
  </p:clrMapOvr>
</p:notes>
</file>

<file path=ppt/notesSlides/notesSlide1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3795179"/>
      </p:ext>
    </p:extLst>
  </p:cSld>
  <p:clrMapOvr>
    <a:masterClrMapping/>
  </p:clrMapOvr>
</p:notes>
</file>

<file path=ppt/notesSlides/notesSlide1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220347"/>
      </p:ext>
    </p:extLst>
  </p:cSld>
  <p:clrMapOvr>
    <a:masterClrMapping/>
  </p:clrMapOvr>
</p:notes>
</file>

<file path=ppt/notesSlides/notesSlide1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10368547"/>
      </p:ext>
    </p:extLst>
  </p:cSld>
  <p:clrMapOvr>
    <a:masterClrMapping/>
  </p:clrMapOvr>
</p:notes>
</file>

<file path=ppt/notesSlides/notesSlide1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1675"/>
            <a:ext cx="6243637" cy="3511550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610" y="4447461"/>
            <a:ext cx="5189855" cy="42133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r>
              <a:rPr lang="en-US" dirty="0"/>
              <a:t>Use Adaptive Join demo with </a:t>
            </a:r>
            <a:r>
              <a:rPr lang="en-US" dirty="0" err="1"/>
              <a:t>db</a:t>
            </a:r>
            <a:r>
              <a:rPr lang="en-US" dirty="0"/>
              <a:t> </a:t>
            </a:r>
            <a:r>
              <a:rPr lang="en-US" dirty="0" err="1"/>
              <a:t>compat</a:t>
            </a:r>
            <a:r>
              <a:rPr lang="en-US" dirty="0"/>
              <a:t> level set to 150</a:t>
            </a:r>
          </a:p>
        </p:txBody>
      </p:sp>
    </p:spTree>
    <p:extLst>
      <p:ext uri="{BB962C8B-B14F-4D97-AF65-F5344CB8AC3E}">
        <p14:creationId xmlns:p14="http://schemas.microsoft.com/office/powerpoint/2010/main" val="135515673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914427"/>
      </p:ext>
    </p:extLst>
  </p:cSld>
  <p:clrMapOvr>
    <a:masterClrMapping/>
  </p:clrMapOvr>
</p:notes>
</file>

<file path=ppt/notesSlides/notesSlide1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052205"/>
      </p:ext>
    </p:extLst>
  </p:cSld>
  <p:clrMapOvr>
    <a:masterClrMapping/>
  </p:clrMapOvr>
</p:notes>
</file>

<file path=ppt/notesSlides/notesSlide1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1659895"/>
      </p:ext>
    </p:extLst>
  </p:cSld>
  <p:clrMapOvr>
    <a:masterClrMapping/>
  </p:clrMapOvr>
</p:notes>
</file>

<file path=ppt/notesSlides/notesSlide1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467578"/>
      </p:ext>
    </p:extLst>
  </p:cSld>
  <p:clrMapOvr>
    <a:masterClrMapping/>
  </p:clrMapOvr>
</p:notes>
</file>

<file path=ppt/notesSlides/notesSlide1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6076824"/>
      </p:ext>
    </p:extLst>
  </p:cSld>
  <p:clrMapOvr>
    <a:masterClrMapping/>
  </p:clrMapOvr>
</p:notes>
</file>

<file path=ppt/notesSlides/notesSlide1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70366869"/>
      </p:ext>
    </p:extLst>
  </p:cSld>
  <p:clrMapOvr>
    <a:masterClrMapping/>
  </p:clrMapOvr>
</p:notes>
</file>

<file path=ppt/notesSlides/notesSlide1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1904587"/>
      </p:ext>
    </p:extLst>
  </p:cSld>
  <p:clrMapOvr>
    <a:masterClrMapping/>
  </p:clrMapOvr>
</p:notes>
</file>

<file path=ppt/notesSlides/notesSlide1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156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618471"/>
      </p:ext>
    </p:extLst>
  </p:cSld>
  <p:clrMapOvr>
    <a:masterClrMapping/>
  </p:clrMapOvr>
</p:notes>
</file>

<file path=ppt/notesSlides/notesSlide1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29176813"/>
      </p:ext>
    </p:extLst>
  </p:cSld>
  <p:clrMapOvr>
    <a:masterClrMapping/>
  </p:clrMapOvr>
</p:notes>
</file>

<file path=ppt/notesSlides/notesSlide1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034078"/>
      </p:ext>
    </p:extLst>
  </p:cSld>
  <p:clrMapOvr>
    <a:masterClrMapping/>
  </p:clrMapOvr>
</p:notes>
</file>

<file path=ppt/notesSlides/notesSlide1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164131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5381814"/>
      </p:ext>
    </p:extLst>
  </p:cSld>
  <p:clrMapOvr>
    <a:masterClrMapping/>
  </p:clrMapOvr>
</p:notes>
</file>

<file path=ppt/notesSlides/notesSlide1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99088230"/>
      </p:ext>
    </p:extLst>
  </p:cSld>
  <p:clrMapOvr>
    <a:masterClrMapping/>
  </p:clrMapOvr>
</p:notes>
</file>

<file path=ppt/notesSlides/notesSlide1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35752864"/>
      </p:ext>
    </p:extLst>
  </p:cSld>
  <p:clrMapOvr>
    <a:masterClrMapping/>
  </p:clrMapOvr>
</p:notes>
</file>

<file path=ppt/notesSlides/notesSlide1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567670"/>
      </p:ext>
    </p:extLst>
  </p:cSld>
  <p:clrMapOvr>
    <a:masterClrMapping/>
  </p:clrMapOvr>
</p:notes>
</file>

<file path=ppt/notesSlides/notesSlide1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51387323"/>
      </p:ext>
    </p:extLst>
  </p:cSld>
  <p:clrMapOvr>
    <a:masterClrMapping/>
  </p:clrMapOvr>
</p:notes>
</file>

<file path=ppt/notesSlides/notesSlide1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2817915"/>
      </p:ext>
    </p:extLst>
  </p:cSld>
  <p:clrMapOvr>
    <a:masterClrMapping/>
  </p:clrMapOvr>
</p:notes>
</file>

<file path=ppt/notesSlides/notesSlide1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539917"/>
      </p:ext>
    </p:extLst>
  </p:cSld>
  <p:clrMapOvr>
    <a:masterClrMapping/>
  </p:clrMapOvr>
</p:notes>
</file>

<file path=ppt/notesSlides/notesSlide1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68886117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313575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54871846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6924636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28857785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9070578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53200606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07425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4771052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09623471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17189718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6614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18796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0613021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29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134111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14893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2017</a:t>
            </a:r>
          </a:p>
          <a:p>
            <a:pPr lvl="1"/>
            <a:r>
              <a:rPr lang="en-US" dirty="0"/>
              <a:t>Adaptive query processing improvements</a:t>
            </a:r>
          </a:p>
          <a:p>
            <a:pPr lvl="1"/>
            <a:r>
              <a:rPr lang="en-US" dirty="0"/>
              <a:t>New availability groups functionality</a:t>
            </a:r>
          </a:p>
          <a:p>
            <a:pPr lvl="1"/>
            <a:r>
              <a:rPr lang="en-US" dirty="0"/>
              <a:t>Always Available (cross-database access)</a:t>
            </a:r>
          </a:p>
          <a:p>
            <a:pPr lvl="1"/>
            <a:r>
              <a:rPr lang="en-US" dirty="0"/>
              <a:t>Distributed transaction support </a:t>
            </a:r>
          </a:p>
          <a:p>
            <a:pPr lvl="1"/>
            <a:r>
              <a:rPr lang="en-US" dirty="0"/>
              <a:t>DTA improvements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7897980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1675"/>
            <a:ext cx="6243637" cy="3511550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610" y="4447461"/>
            <a:ext cx="5189855" cy="42133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539546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167450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216392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97339668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8459458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834162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6133256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3586907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39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78134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537091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10260946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7993341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44908161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7620642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8235306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02152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51377414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996888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13093506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49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1980737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2124368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28297002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82652907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96014076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2585581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4744346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More 2017</a:t>
            </a:r>
          </a:p>
          <a:p>
            <a:pPr lvl="1"/>
            <a:r>
              <a:rPr lang="en-US" dirty="0"/>
              <a:t>Adaptive query processing improvements</a:t>
            </a:r>
          </a:p>
          <a:p>
            <a:pPr lvl="1"/>
            <a:r>
              <a:rPr lang="en-US" dirty="0"/>
              <a:t>New availability groups functionality</a:t>
            </a:r>
          </a:p>
          <a:p>
            <a:pPr lvl="1"/>
            <a:r>
              <a:rPr lang="en-US" dirty="0"/>
              <a:t>Always Available (cross-database access)</a:t>
            </a:r>
          </a:p>
          <a:p>
            <a:pPr lvl="1"/>
            <a:r>
              <a:rPr lang="en-US" dirty="0"/>
              <a:t>Distributed transaction support </a:t>
            </a:r>
          </a:p>
          <a:p>
            <a:pPr lvl="1"/>
            <a:r>
              <a:rPr lang="en-US" dirty="0"/>
              <a:t>DTA improvements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49916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1675"/>
            <a:ext cx="6243637" cy="3511550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610" y="4447461"/>
            <a:ext cx="5189855" cy="42133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96496635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15515714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88472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59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678183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6584136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60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1060208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61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746823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62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573008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63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3194228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64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519529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2261435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66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99855241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67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3582149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68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2925434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69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42121287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9382863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70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49103252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62635072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72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85429612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73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52659031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74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8012878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75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1400583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76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59132077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77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6563719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78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0525100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79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7530165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79471725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80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25599656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1675"/>
            <a:ext cx="6243637" cy="3511550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610" y="4447461"/>
            <a:ext cx="5189855" cy="42133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96804205"/>
      </p:ext>
    </p:extLst>
  </p:cSld>
  <p:clrMapOvr>
    <a:masterClrMapping/>
  </p:clrMapOvr>
</p:notes>
</file>

<file path=ppt/notesSlides/notesSlide8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69965482"/>
      </p:ext>
    </p:extLst>
  </p:cSld>
  <p:clrMapOvr>
    <a:masterClrMapping/>
  </p:clrMapOvr>
</p:notes>
</file>

<file path=ppt/notesSlides/notesSlide8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83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8934778"/>
      </p:ext>
    </p:extLst>
  </p:cSld>
  <p:clrMapOvr>
    <a:masterClrMapping/>
  </p:clrMapOvr>
</p:notes>
</file>

<file path=ppt/notesSlides/notesSlide8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84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8885492"/>
      </p:ext>
    </p:extLst>
  </p:cSld>
  <p:clrMapOvr>
    <a:masterClrMapping/>
  </p:clrMapOvr>
</p:notes>
</file>

<file path=ppt/notesSlides/notesSlide8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85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263020"/>
      </p:ext>
    </p:extLst>
  </p:cSld>
  <p:clrMapOvr>
    <a:masterClrMapping/>
  </p:clrMapOvr>
</p:notes>
</file>

<file path=ppt/notesSlides/notesSlide8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86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08272527"/>
      </p:ext>
    </p:extLst>
  </p:cSld>
  <p:clrMapOvr>
    <a:masterClrMapping/>
  </p:clrMapOvr>
</p:notes>
</file>

<file path=ppt/notesSlides/notesSlide8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87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3869282"/>
      </p:ext>
    </p:extLst>
  </p:cSld>
  <p:clrMapOvr>
    <a:masterClrMapping/>
  </p:clrMapOvr>
</p:notes>
</file>

<file path=ppt/notesSlides/notesSlide8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88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43658"/>
      </p:ext>
    </p:extLst>
  </p:cSld>
  <p:clrMapOvr>
    <a:masterClrMapping/>
  </p:clrMapOvr>
</p:notes>
</file>

<file path=ppt/notesSlides/notesSlide8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89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4402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82524046"/>
      </p:ext>
    </p:extLst>
  </p:cSld>
  <p:clrMapOvr>
    <a:masterClrMapping/>
  </p:clrMapOvr>
</p:notes>
</file>

<file path=ppt/notesSlides/notesSlide9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90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71336985"/>
      </p:ext>
    </p:extLst>
  </p:cSld>
  <p:clrMapOvr>
    <a:masterClrMapping/>
  </p:clrMapOvr>
</p:notes>
</file>

<file path=ppt/notesSlides/notesSlide9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91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53725745"/>
      </p:ext>
    </p:extLst>
  </p:cSld>
  <p:clrMapOvr>
    <a:masterClrMapping/>
  </p:clrMapOvr>
</p:notes>
</file>

<file path=ppt/notesSlides/notesSlide9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92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41682284"/>
      </p:ext>
    </p:extLst>
  </p:cSld>
  <p:clrMapOvr>
    <a:masterClrMapping/>
  </p:clrMapOvr>
</p:notes>
</file>

<file path=ppt/notesSlides/notesSlide9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93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5537219"/>
      </p:ext>
    </p:extLst>
  </p:cSld>
  <p:clrMapOvr>
    <a:masterClrMapping/>
  </p:clrMapOvr>
</p:notes>
</file>

<file path=ppt/notesSlides/notesSlide9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94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94045132"/>
      </p:ext>
    </p:extLst>
  </p:cSld>
  <p:clrMapOvr>
    <a:masterClrMapping/>
  </p:clrMapOvr>
</p:notes>
</file>

<file path=ppt/notesSlides/notesSlide9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95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31341202"/>
      </p:ext>
    </p:extLst>
  </p:cSld>
  <p:clrMapOvr>
    <a:masterClrMapping/>
  </p:clrMapOvr>
</p:notes>
</file>

<file path=ppt/notesSlides/notesSlide9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96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932564"/>
      </p:ext>
    </p:extLst>
  </p:cSld>
  <p:clrMapOvr>
    <a:masterClrMapping/>
  </p:clrMapOvr>
</p:notes>
</file>

<file path=ppt/notesSlides/notesSlide9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97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09569685"/>
      </p:ext>
    </p:extLst>
  </p:cSld>
  <p:clrMapOvr>
    <a:masterClrMapping/>
  </p:clrMapOvr>
</p:notes>
</file>

<file path=ppt/notesSlides/notesSlide9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DE326DE0-BACA-4EA0-B73F-CC7DC1D7F4A1}" type="slidenum">
              <a:rPr lang="en-US" smtClean="0"/>
              <a:t>98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1853801"/>
      </p:ext>
    </p:extLst>
  </p:cSld>
  <p:clrMapOvr>
    <a:masterClrMapping/>
  </p:clrMapOvr>
</p:notes>
</file>

<file path=ppt/notesSlides/notesSlide9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299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417513" y="701675"/>
            <a:ext cx="6243637" cy="3511550"/>
          </a:xfrm>
          <a:ln/>
        </p:spPr>
      </p:sp>
      <p:sp>
        <p:nvSpPr>
          <p:cNvPr id="21299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43610" y="4447461"/>
            <a:ext cx="5189855" cy="4213384"/>
          </a:xfr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eaLnBrk="1" hangingPunct="1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687262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35735841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946264167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655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bg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bg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bg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bg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bg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.xml"/></Relationships>
</file>

<file path=ppt/slides/_rels/slide10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5.png"/><Relationship Id="rId2" Type="http://schemas.openxmlformats.org/officeDocument/2006/relationships/notesSlide" Target="../notesSlides/notesSlide100.xml"/><Relationship Id="rId1" Type="http://schemas.openxmlformats.org/officeDocument/2006/relationships/slideLayout" Target="../slideLayouts/slideLayout1.xml"/></Relationships>
</file>

<file path=ppt/slides/_rels/slide10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1.xml"/><Relationship Id="rId1" Type="http://schemas.openxmlformats.org/officeDocument/2006/relationships/slideLayout" Target="../slideLayouts/slideLayout1.xml"/></Relationships>
</file>

<file path=ppt/slides/_rels/slide10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7.png"/><Relationship Id="rId2" Type="http://schemas.openxmlformats.org/officeDocument/2006/relationships/notesSlide" Target="../notesSlides/notesSlide102.xml"/><Relationship Id="rId1" Type="http://schemas.openxmlformats.org/officeDocument/2006/relationships/slideLayout" Target="../slideLayouts/slideLayout1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6.png"/><Relationship Id="rId2" Type="http://schemas.openxmlformats.org/officeDocument/2006/relationships/notesSlide" Target="../notesSlides/notesSlide103.xml"/><Relationship Id="rId1" Type="http://schemas.openxmlformats.org/officeDocument/2006/relationships/slideLayout" Target="../slideLayouts/slideLayout1.xml"/></Relationships>
</file>

<file path=ppt/slides/_rels/slide10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04.xml"/><Relationship Id="rId1" Type="http://schemas.openxmlformats.org/officeDocument/2006/relationships/slideLayout" Target="../slideLayouts/slideLayout1.xml"/></Relationships>
</file>

<file path=ppt/slides/_rels/slide10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9.png"/><Relationship Id="rId2" Type="http://schemas.openxmlformats.org/officeDocument/2006/relationships/notesSlide" Target="../notesSlides/notesSlide105.xml"/><Relationship Id="rId1" Type="http://schemas.openxmlformats.org/officeDocument/2006/relationships/slideLayout" Target="../slideLayouts/slideLayout1.xml"/></Relationships>
</file>

<file path=ppt/slides/_rels/slide10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6.xml"/><Relationship Id="rId1" Type="http://schemas.openxmlformats.org/officeDocument/2006/relationships/slideLayout" Target="../slideLayouts/slideLayout1.xml"/></Relationships>
</file>

<file path=ppt/slides/_rels/slide10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1.png"/><Relationship Id="rId2" Type="http://schemas.openxmlformats.org/officeDocument/2006/relationships/notesSlide" Target="../notesSlides/notesSlide107.xml"/><Relationship Id="rId1" Type="http://schemas.openxmlformats.org/officeDocument/2006/relationships/slideLayout" Target="../slideLayouts/slideLayout1.xml"/></Relationships>
</file>

<file path=ppt/slides/_rels/slide10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08.xml"/><Relationship Id="rId1" Type="http://schemas.openxmlformats.org/officeDocument/2006/relationships/slideLayout" Target="../slideLayouts/slideLayout1.xml"/></Relationships>
</file>

<file path=ppt/slides/_rels/slide10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2.png"/><Relationship Id="rId2" Type="http://schemas.openxmlformats.org/officeDocument/2006/relationships/notesSlide" Target="../notesSlides/notesSlide109.xml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.xml"/></Relationships>
</file>

<file path=ppt/slides/_rels/slide1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0.xml"/><Relationship Id="rId1" Type="http://schemas.openxmlformats.org/officeDocument/2006/relationships/slideLayout" Target="../slideLayouts/slideLayout1.xml"/></Relationships>
</file>

<file path=ppt/slides/_rels/slide1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3.png"/><Relationship Id="rId2" Type="http://schemas.openxmlformats.org/officeDocument/2006/relationships/notesSlide" Target="../notesSlides/notesSlide111.xml"/><Relationship Id="rId1" Type="http://schemas.openxmlformats.org/officeDocument/2006/relationships/slideLayout" Target="../slideLayouts/slideLayout1.xml"/></Relationships>
</file>

<file path=ppt/slides/_rels/slide1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notesSlide" Target="../notesSlides/notesSlide112.xml"/><Relationship Id="rId1" Type="http://schemas.openxmlformats.org/officeDocument/2006/relationships/slideLayout" Target="../slideLayouts/slideLayout1.xml"/></Relationships>
</file>

<file path=ppt/slides/_rels/slide1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4.png"/><Relationship Id="rId2" Type="http://schemas.openxmlformats.org/officeDocument/2006/relationships/notesSlide" Target="../notesSlides/notesSlide113.xml"/><Relationship Id="rId1" Type="http://schemas.openxmlformats.org/officeDocument/2006/relationships/slideLayout" Target="../slideLayouts/slideLayout1.xml"/></Relationships>
</file>

<file path=ppt/slides/_rels/slide1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75.png"/><Relationship Id="rId2" Type="http://schemas.openxmlformats.org/officeDocument/2006/relationships/notesSlide" Target="../notesSlides/notesSlide114.xml"/><Relationship Id="rId1" Type="http://schemas.openxmlformats.org/officeDocument/2006/relationships/slideLayout" Target="../slideLayouts/slideLayout1.xml"/></Relationships>
</file>

<file path=ppt/slides/_rels/slide1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6.png"/><Relationship Id="rId2" Type="http://schemas.openxmlformats.org/officeDocument/2006/relationships/notesSlide" Target="../notesSlides/notesSlide115.xml"/><Relationship Id="rId1" Type="http://schemas.openxmlformats.org/officeDocument/2006/relationships/slideLayout" Target="../slideLayouts/slideLayout1.xml"/></Relationships>
</file>

<file path=ppt/slides/_rels/slide1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7.png"/><Relationship Id="rId2" Type="http://schemas.openxmlformats.org/officeDocument/2006/relationships/notesSlide" Target="../notesSlides/notesSlide116.xml"/><Relationship Id="rId1" Type="http://schemas.openxmlformats.org/officeDocument/2006/relationships/slideLayout" Target="../slideLayouts/slideLayout1.xml"/></Relationships>
</file>

<file path=ppt/slides/_rels/slide1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8.png"/><Relationship Id="rId2" Type="http://schemas.openxmlformats.org/officeDocument/2006/relationships/notesSlide" Target="../notesSlides/notesSlide117.xml"/><Relationship Id="rId1" Type="http://schemas.openxmlformats.org/officeDocument/2006/relationships/slideLayout" Target="../slideLayouts/slideLayout1.xml"/></Relationships>
</file>

<file path=ppt/slides/_rels/slide1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8.png"/><Relationship Id="rId2" Type="http://schemas.openxmlformats.org/officeDocument/2006/relationships/notesSlide" Target="../notesSlides/notesSlide118.xml"/><Relationship Id="rId1" Type="http://schemas.openxmlformats.org/officeDocument/2006/relationships/slideLayout" Target="../slideLayouts/slideLayout1.xml"/></Relationships>
</file>

<file path=ppt/slides/_rels/slide1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19.xml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.xml"/></Relationships>
</file>

<file path=ppt/slides/_rels/slide1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0.png"/><Relationship Id="rId2" Type="http://schemas.openxmlformats.org/officeDocument/2006/relationships/notesSlide" Target="../notesSlides/notesSlide120.xml"/><Relationship Id="rId1" Type="http://schemas.openxmlformats.org/officeDocument/2006/relationships/slideLayout" Target="../slideLayouts/slideLayout1.xml"/></Relationships>
</file>

<file path=ppt/slides/_rels/slide1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9.png"/><Relationship Id="rId2" Type="http://schemas.openxmlformats.org/officeDocument/2006/relationships/notesSlide" Target="../notesSlides/notesSlide121.xml"/><Relationship Id="rId1" Type="http://schemas.openxmlformats.org/officeDocument/2006/relationships/slideLayout" Target="../slideLayouts/slideLayout1.xml"/></Relationships>
</file>

<file path=ppt/slides/_rels/slide1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1.png"/><Relationship Id="rId2" Type="http://schemas.openxmlformats.org/officeDocument/2006/relationships/notesSlide" Target="../notesSlides/notesSlide122.xml"/><Relationship Id="rId1" Type="http://schemas.openxmlformats.org/officeDocument/2006/relationships/slideLayout" Target="../slideLayouts/slideLayout1.xml"/></Relationships>
</file>

<file path=ppt/slides/_rels/slide12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3.xml"/><Relationship Id="rId1" Type="http://schemas.openxmlformats.org/officeDocument/2006/relationships/slideLayout" Target="../slideLayouts/slideLayout1.xml"/></Relationships>
</file>

<file path=ppt/slides/_rels/slide1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24.xml"/><Relationship Id="rId1" Type="http://schemas.openxmlformats.org/officeDocument/2006/relationships/slideLayout" Target="../slideLayouts/slideLayout1.xml"/></Relationships>
</file>

<file path=ppt/slides/_rels/slide1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2.png"/><Relationship Id="rId2" Type="http://schemas.openxmlformats.org/officeDocument/2006/relationships/notesSlide" Target="../notesSlides/notesSlide125.xml"/><Relationship Id="rId1" Type="http://schemas.openxmlformats.org/officeDocument/2006/relationships/slideLayout" Target="../slideLayouts/slideLayout1.xml"/></Relationships>
</file>

<file path=ppt/slides/_rels/slide1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3.png"/><Relationship Id="rId2" Type="http://schemas.openxmlformats.org/officeDocument/2006/relationships/notesSlide" Target="../notesSlides/notesSlide126.xml"/><Relationship Id="rId1" Type="http://schemas.openxmlformats.org/officeDocument/2006/relationships/slideLayout" Target="../slideLayouts/slideLayout1.xml"/></Relationships>
</file>

<file path=ppt/slides/_rels/slide1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4.png"/><Relationship Id="rId2" Type="http://schemas.openxmlformats.org/officeDocument/2006/relationships/notesSlide" Target="../notesSlides/notesSlide127.xml"/><Relationship Id="rId1" Type="http://schemas.openxmlformats.org/officeDocument/2006/relationships/slideLayout" Target="../slideLayouts/slideLayout1.xml"/></Relationships>
</file>

<file path=ppt/slides/_rels/slide1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5.png"/><Relationship Id="rId2" Type="http://schemas.openxmlformats.org/officeDocument/2006/relationships/notesSlide" Target="../notesSlides/notesSlide128.xml"/><Relationship Id="rId1" Type="http://schemas.openxmlformats.org/officeDocument/2006/relationships/slideLayout" Target="../slideLayouts/slideLayout1.xml"/></Relationships>
</file>

<file path=ppt/slides/_rels/slide1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6.png"/><Relationship Id="rId2" Type="http://schemas.openxmlformats.org/officeDocument/2006/relationships/notesSlide" Target="../notesSlides/notesSlide129.xml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.xml"/></Relationships>
</file>

<file path=ppt/slides/_rels/slide1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0.xml"/><Relationship Id="rId1" Type="http://schemas.openxmlformats.org/officeDocument/2006/relationships/slideLayout" Target="../slideLayouts/slideLayout1.xml"/></Relationships>
</file>

<file path=ppt/slides/_rels/slide1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8.png"/><Relationship Id="rId2" Type="http://schemas.openxmlformats.org/officeDocument/2006/relationships/notesSlide" Target="../notesSlides/notesSlide131.xml"/><Relationship Id="rId1" Type="http://schemas.openxmlformats.org/officeDocument/2006/relationships/slideLayout" Target="../slideLayouts/slideLayout1.xml"/></Relationships>
</file>

<file path=ppt/slides/_rels/slide1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89.png"/><Relationship Id="rId2" Type="http://schemas.openxmlformats.org/officeDocument/2006/relationships/notesSlide" Target="../notesSlides/notesSlide132.xml"/><Relationship Id="rId1" Type="http://schemas.openxmlformats.org/officeDocument/2006/relationships/slideLayout" Target="../slideLayouts/slideLayout1.xml"/></Relationships>
</file>

<file path=ppt/slides/_rels/slide1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0.png"/><Relationship Id="rId2" Type="http://schemas.openxmlformats.org/officeDocument/2006/relationships/notesSlide" Target="../notesSlides/notesSlide133.xml"/><Relationship Id="rId1" Type="http://schemas.openxmlformats.org/officeDocument/2006/relationships/slideLayout" Target="../slideLayouts/slideLayout1.xml"/></Relationships>
</file>

<file path=ppt/slides/_rels/slide1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91.png"/><Relationship Id="rId2" Type="http://schemas.openxmlformats.org/officeDocument/2006/relationships/notesSlide" Target="../notesSlides/notesSlide134.xml"/><Relationship Id="rId1" Type="http://schemas.openxmlformats.org/officeDocument/2006/relationships/slideLayout" Target="../slideLayouts/slideLayout1.xml"/></Relationships>
</file>

<file path=ppt/slides/_rels/slide1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2.png"/><Relationship Id="rId2" Type="http://schemas.openxmlformats.org/officeDocument/2006/relationships/notesSlide" Target="../notesSlides/notesSlide135.xml"/><Relationship Id="rId1" Type="http://schemas.openxmlformats.org/officeDocument/2006/relationships/slideLayout" Target="../slideLayouts/slideLayout1.xml"/></Relationships>
</file>

<file path=ppt/slides/_rels/slide1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3.png"/><Relationship Id="rId2" Type="http://schemas.openxmlformats.org/officeDocument/2006/relationships/notesSlide" Target="../notesSlides/notesSlide136.xml"/><Relationship Id="rId1" Type="http://schemas.openxmlformats.org/officeDocument/2006/relationships/slideLayout" Target="../slideLayouts/slideLayout1.xml"/></Relationships>
</file>

<file path=ppt/slides/_rels/slide1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87.png"/><Relationship Id="rId2" Type="http://schemas.openxmlformats.org/officeDocument/2006/relationships/notesSlide" Target="../notesSlides/notesSlide137.xml"/><Relationship Id="rId1" Type="http://schemas.openxmlformats.org/officeDocument/2006/relationships/slideLayout" Target="../slideLayouts/slideLayout1.xml"/></Relationships>
</file>

<file path=ppt/slides/_rels/slide1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4.png"/><Relationship Id="rId2" Type="http://schemas.openxmlformats.org/officeDocument/2006/relationships/notesSlide" Target="../notesSlides/notesSlide138.xml"/><Relationship Id="rId1" Type="http://schemas.openxmlformats.org/officeDocument/2006/relationships/slideLayout" Target="../slideLayouts/slideLayout1.xml"/></Relationships>
</file>

<file path=ppt/slides/_rels/slide1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95.png"/><Relationship Id="rId2" Type="http://schemas.openxmlformats.org/officeDocument/2006/relationships/notesSlide" Target="../notesSlides/notesSlide139.xml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.xml"/></Relationships>
</file>

<file path=ppt/slides/_rels/slide1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96.png"/><Relationship Id="rId2" Type="http://schemas.openxmlformats.org/officeDocument/2006/relationships/notesSlide" Target="../notesSlides/notesSlide140.xml"/><Relationship Id="rId1" Type="http://schemas.openxmlformats.org/officeDocument/2006/relationships/slideLayout" Target="../slideLayouts/slideLayout1.xml"/></Relationships>
</file>

<file path=ppt/slides/_rels/slide1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7.png"/><Relationship Id="rId2" Type="http://schemas.openxmlformats.org/officeDocument/2006/relationships/notesSlide" Target="../notesSlides/notesSlide141.xml"/><Relationship Id="rId1" Type="http://schemas.openxmlformats.org/officeDocument/2006/relationships/slideLayout" Target="../slideLayouts/slideLayout1.xml"/></Relationships>
</file>

<file path=ppt/slides/_rels/slide1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98.png"/><Relationship Id="rId2" Type="http://schemas.openxmlformats.org/officeDocument/2006/relationships/notesSlide" Target="../notesSlides/notesSlide142.xml"/><Relationship Id="rId1" Type="http://schemas.openxmlformats.org/officeDocument/2006/relationships/slideLayout" Target="../slideLayouts/slideLayout1.xml"/></Relationships>
</file>

<file path=ppt/slides/_rels/slide1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99.png"/><Relationship Id="rId2" Type="http://schemas.openxmlformats.org/officeDocument/2006/relationships/notesSlide" Target="../notesSlides/notesSlide143.xml"/><Relationship Id="rId1" Type="http://schemas.openxmlformats.org/officeDocument/2006/relationships/slideLayout" Target="../slideLayouts/slideLayout1.xml"/></Relationships>
</file>

<file path=ppt/slides/_rels/slide1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0.png"/><Relationship Id="rId2" Type="http://schemas.openxmlformats.org/officeDocument/2006/relationships/notesSlide" Target="../notesSlides/notesSlide144.xml"/><Relationship Id="rId1" Type="http://schemas.openxmlformats.org/officeDocument/2006/relationships/slideLayout" Target="../slideLayouts/slideLayout1.xml"/></Relationships>
</file>

<file path=ppt/slides/_rels/slide1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1.png"/><Relationship Id="rId2" Type="http://schemas.openxmlformats.org/officeDocument/2006/relationships/notesSlide" Target="../notesSlides/notesSlide145.xml"/><Relationship Id="rId1" Type="http://schemas.openxmlformats.org/officeDocument/2006/relationships/slideLayout" Target="../slideLayouts/slideLayout1.xml"/></Relationships>
</file>

<file path=ppt/slides/_rels/slide1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2.png"/><Relationship Id="rId2" Type="http://schemas.openxmlformats.org/officeDocument/2006/relationships/notesSlide" Target="../notesSlides/notesSlide146.xml"/><Relationship Id="rId1" Type="http://schemas.openxmlformats.org/officeDocument/2006/relationships/slideLayout" Target="../slideLayouts/slideLayout1.xml"/></Relationships>
</file>

<file path=ppt/slides/_rels/slide1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3.png"/><Relationship Id="rId2" Type="http://schemas.openxmlformats.org/officeDocument/2006/relationships/notesSlide" Target="../notesSlides/notesSlide147.xml"/><Relationship Id="rId1" Type="http://schemas.openxmlformats.org/officeDocument/2006/relationships/slideLayout" Target="../slideLayouts/slideLayout1.xml"/></Relationships>
</file>

<file path=ppt/slides/_rels/slide1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8.xml"/><Relationship Id="rId1" Type="http://schemas.openxmlformats.org/officeDocument/2006/relationships/slideLayout" Target="../slideLayouts/slideLayout1.xml"/></Relationships>
</file>

<file path=ppt/slides/_rels/slide1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49.xml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.xml"/></Relationships>
</file>

<file path=ppt/slides/_rels/slide1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2" Type="http://schemas.openxmlformats.org/officeDocument/2006/relationships/notesSlide" Target="../notesSlides/notesSlide150.xml"/><Relationship Id="rId1" Type="http://schemas.openxmlformats.org/officeDocument/2006/relationships/slideLayout" Target="../slideLayouts/slideLayout1.xml"/></Relationships>
</file>

<file path=ppt/slides/_rels/slide1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5.png"/><Relationship Id="rId2" Type="http://schemas.openxmlformats.org/officeDocument/2006/relationships/notesSlide" Target="../notesSlides/notesSlide151.xml"/><Relationship Id="rId1" Type="http://schemas.openxmlformats.org/officeDocument/2006/relationships/slideLayout" Target="../slideLayouts/slideLayout1.xml"/></Relationships>
</file>

<file path=ppt/slides/_rels/slide1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6.png"/><Relationship Id="rId2" Type="http://schemas.openxmlformats.org/officeDocument/2006/relationships/notesSlide" Target="../notesSlides/notesSlide152.xml"/><Relationship Id="rId1" Type="http://schemas.openxmlformats.org/officeDocument/2006/relationships/slideLayout" Target="../slideLayouts/slideLayout1.xml"/></Relationships>
</file>

<file path=ppt/slides/_rels/slide1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7.png"/><Relationship Id="rId2" Type="http://schemas.openxmlformats.org/officeDocument/2006/relationships/notesSlide" Target="../notesSlides/notesSlide153.xml"/><Relationship Id="rId1" Type="http://schemas.openxmlformats.org/officeDocument/2006/relationships/slideLayout" Target="../slideLayouts/slideLayout1.xml"/></Relationships>
</file>

<file path=ppt/slides/_rels/slide1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8.png"/><Relationship Id="rId2" Type="http://schemas.openxmlformats.org/officeDocument/2006/relationships/notesSlide" Target="../notesSlides/notesSlide154.xml"/><Relationship Id="rId1" Type="http://schemas.openxmlformats.org/officeDocument/2006/relationships/slideLayout" Target="../slideLayouts/slideLayout1.xml"/></Relationships>
</file>

<file path=ppt/slides/_rels/slide1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2" Type="http://schemas.openxmlformats.org/officeDocument/2006/relationships/notesSlide" Target="../notesSlides/notesSlide155.xml"/><Relationship Id="rId1" Type="http://schemas.openxmlformats.org/officeDocument/2006/relationships/slideLayout" Target="../slideLayouts/slideLayout1.xml"/></Relationships>
</file>

<file path=ppt/slides/_rels/slide1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0.png"/><Relationship Id="rId2" Type="http://schemas.openxmlformats.org/officeDocument/2006/relationships/notesSlide" Target="../notesSlides/notesSlide156.xml"/><Relationship Id="rId1" Type="http://schemas.openxmlformats.org/officeDocument/2006/relationships/slideLayout" Target="../slideLayouts/slideLayout1.xml"/></Relationships>
</file>

<file path=ppt/slides/_rels/slide1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1.png"/><Relationship Id="rId2" Type="http://schemas.openxmlformats.org/officeDocument/2006/relationships/notesSlide" Target="../notesSlides/notesSlide157.xml"/><Relationship Id="rId1" Type="http://schemas.openxmlformats.org/officeDocument/2006/relationships/slideLayout" Target="../slideLayouts/slideLayout1.xml"/></Relationships>
</file>

<file path=ppt/slides/_rels/slide1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2.png"/><Relationship Id="rId2" Type="http://schemas.openxmlformats.org/officeDocument/2006/relationships/notesSlide" Target="../notesSlides/notesSlide158.xml"/><Relationship Id="rId1" Type="http://schemas.openxmlformats.org/officeDocument/2006/relationships/slideLayout" Target="../slideLayouts/slideLayout1.xml"/></Relationships>
</file>

<file path=ppt/slides/_rels/slide1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59.xml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.xml"/></Relationships>
</file>

<file path=ppt/slides/_rels/slide1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4.png"/><Relationship Id="rId2" Type="http://schemas.openxmlformats.org/officeDocument/2006/relationships/notesSlide" Target="../notesSlides/notesSlide160.xml"/><Relationship Id="rId1" Type="http://schemas.openxmlformats.org/officeDocument/2006/relationships/slideLayout" Target="../slideLayouts/slideLayout1.xml"/></Relationships>
</file>

<file path=ppt/slides/_rels/slide1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3.png"/><Relationship Id="rId2" Type="http://schemas.openxmlformats.org/officeDocument/2006/relationships/notesSlide" Target="../notesSlides/notesSlide161.xml"/><Relationship Id="rId1" Type="http://schemas.openxmlformats.org/officeDocument/2006/relationships/slideLayout" Target="../slideLayouts/slideLayout1.xml"/></Relationships>
</file>

<file path=ppt/slides/_rels/slide1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5.png"/><Relationship Id="rId2" Type="http://schemas.openxmlformats.org/officeDocument/2006/relationships/notesSlide" Target="../notesSlides/notesSlide162.xml"/><Relationship Id="rId1" Type="http://schemas.openxmlformats.org/officeDocument/2006/relationships/slideLayout" Target="../slideLayouts/slideLayout1.xml"/></Relationships>
</file>

<file path=ppt/slides/_rels/slide1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6.png"/><Relationship Id="rId2" Type="http://schemas.openxmlformats.org/officeDocument/2006/relationships/notesSlide" Target="../notesSlides/notesSlide163.xml"/><Relationship Id="rId1" Type="http://schemas.openxmlformats.org/officeDocument/2006/relationships/slideLayout" Target="../slideLayouts/slideLayout1.xml"/></Relationships>
</file>

<file path=ppt/slides/_rels/slide1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7.png"/><Relationship Id="rId2" Type="http://schemas.openxmlformats.org/officeDocument/2006/relationships/notesSlide" Target="../notesSlides/notesSlide164.xml"/><Relationship Id="rId1" Type="http://schemas.openxmlformats.org/officeDocument/2006/relationships/slideLayout" Target="../slideLayouts/slideLayout1.xml"/></Relationships>
</file>

<file path=ppt/slides/_rels/slide1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8.png"/><Relationship Id="rId2" Type="http://schemas.openxmlformats.org/officeDocument/2006/relationships/notesSlide" Target="../notesSlides/notesSlide165.xml"/><Relationship Id="rId1" Type="http://schemas.openxmlformats.org/officeDocument/2006/relationships/slideLayout" Target="../slideLayouts/slideLayout1.xml"/></Relationships>
</file>

<file path=ppt/slides/_rels/slide1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9.png"/><Relationship Id="rId2" Type="http://schemas.openxmlformats.org/officeDocument/2006/relationships/notesSlide" Target="../notesSlides/notesSlide166.xml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1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1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1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1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1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1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1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1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1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1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1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1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1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1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1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1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1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1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1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1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1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1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1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1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1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1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1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0.png"/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1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1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1.xml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1.xml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1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1.xml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1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1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1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1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1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1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1.xml"/></Relationships>
</file>

<file path=ppt/slides/_rels/slide7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1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png"/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1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1.xml"/></Relationships>
</file>

<file path=ppt/slides/_rels/slide8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3.png"/><Relationship Id="rId2" Type="http://schemas.openxmlformats.org/officeDocument/2006/relationships/notesSlide" Target="../notesSlides/notesSlide82.xml"/><Relationship Id="rId1" Type="http://schemas.openxmlformats.org/officeDocument/2006/relationships/slideLayout" Target="../slideLayouts/slideLayout1.xml"/></Relationships>
</file>

<file path=ppt/slides/_rels/slide8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3.xml"/><Relationship Id="rId1" Type="http://schemas.openxmlformats.org/officeDocument/2006/relationships/slideLayout" Target="../slideLayouts/slideLayout1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84.xml"/><Relationship Id="rId1" Type="http://schemas.openxmlformats.org/officeDocument/2006/relationships/slideLayout" Target="../slideLayouts/slideLayout1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notesSlide" Target="../notesSlides/notesSlide85.xml"/><Relationship Id="rId1" Type="http://schemas.openxmlformats.org/officeDocument/2006/relationships/slideLayout" Target="../slideLayouts/slideLayout1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86.xml"/><Relationship Id="rId1" Type="http://schemas.openxmlformats.org/officeDocument/2006/relationships/slideLayout" Target="../slideLayouts/slideLayout1.xml"/></Relationships>
</file>

<file path=ppt/slides/_rels/slide8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87.xml"/><Relationship Id="rId1" Type="http://schemas.openxmlformats.org/officeDocument/2006/relationships/slideLayout" Target="../slideLayouts/slideLayout1.xml"/></Relationships>
</file>

<file path=ppt/slides/_rels/slide8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8.png"/><Relationship Id="rId2" Type="http://schemas.openxmlformats.org/officeDocument/2006/relationships/notesSlide" Target="../notesSlides/notesSlide88.xml"/><Relationship Id="rId1" Type="http://schemas.openxmlformats.org/officeDocument/2006/relationships/slideLayout" Target="../slideLayouts/slideLayout1.xml"/></Relationships>
</file>

<file path=ppt/slides/_rels/slide8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9.png"/><Relationship Id="rId2" Type="http://schemas.openxmlformats.org/officeDocument/2006/relationships/notesSlide" Target="../notesSlides/notesSlide89.xml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0.xml"/><Relationship Id="rId1" Type="http://schemas.openxmlformats.org/officeDocument/2006/relationships/slideLayout" Target="../slideLayouts/slideLayout1.xml"/></Relationships>
</file>

<file path=ppt/slides/_rels/slide9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1.xml"/><Relationship Id="rId1" Type="http://schemas.openxmlformats.org/officeDocument/2006/relationships/slideLayout" Target="../slideLayouts/slideLayout1.xml"/></Relationships>
</file>

<file path=ppt/slides/_rels/slide9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png"/><Relationship Id="rId2" Type="http://schemas.openxmlformats.org/officeDocument/2006/relationships/notesSlide" Target="../notesSlides/notesSlide92.xml"/><Relationship Id="rId1" Type="http://schemas.openxmlformats.org/officeDocument/2006/relationships/slideLayout" Target="../slideLayouts/slideLayout1.xml"/></Relationships>
</file>

<file path=ppt/slides/_rels/slide9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0.png"/><Relationship Id="rId2" Type="http://schemas.openxmlformats.org/officeDocument/2006/relationships/notesSlide" Target="../notesSlides/notesSlide93.xml"/><Relationship Id="rId1" Type="http://schemas.openxmlformats.org/officeDocument/2006/relationships/slideLayout" Target="../slideLayouts/slideLayout1.xml"/></Relationships>
</file>

<file path=ppt/slides/_rels/slide9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6.png"/><Relationship Id="rId2" Type="http://schemas.openxmlformats.org/officeDocument/2006/relationships/notesSlide" Target="../notesSlides/notesSlide94.xml"/><Relationship Id="rId1" Type="http://schemas.openxmlformats.org/officeDocument/2006/relationships/slideLayout" Target="../slideLayouts/slideLayout1.xml"/></Relationships>
</file>

<file path=ppt/slides/_rels/slide9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2.png"/><Relationship Id="rId2" Type="http://schemas.openxmlformats.org/officeDocument/2006/relationships/notesSlide" Target="../notesSlides/notesSlide95.xml"/><Relationship Id="rId1" Type="http://schemas.openxmlformats.org/officeDocument/2006/relationships/slideLayout" Target="../slideLayouts/slideLayout1.xml"/></Relationships>
</file>

<file path=ppt/slides/_rels/slide96.xml.rels><?xml version="1.0" encoding="UTF-8" standalone="yes"?>
<Relationships xmlns="http://schemas.openxmlformats.org/package/2006/relationships"><Relationship Id="rId3" Type="http://schemas.openxmlformats.org/officeDocument/2006/relationships/image" Target="../media/image63.png"/><Relationship Id="rId2" Type="http://schemas.openxmlformats.org/officeDocument/2006/relationships/notesSlide" Target="../notesSlides/notesSlide96.xml"/><Relationship Id="rId1" Type="http://schemas.openxmlformats.org/officeDocument/2006/relationships/slideLayout" Target="../slideLayouts/slideLayout1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4.png"/><Relationship Id="rId2" Type="http://schemas.openxmlformats.org/officeDocument/2006/relationships/notesSlide" Target="../notesSlides/notesSlide97.xml"/><Relationship Id="rId1" Type="http://schemas.openxmlformats.org/officeDocument/2006/relationships/slideLayout" Target="../slideLayouts/slideLayout1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8.xml"/><Relationship Id="rId1" Type="http://schemas.openxmlformats.org/officeDocument/2006/relationships/slideLayout" Target="../slideLayouts/slideLayout1.xml"/></Relationships>
</file>

<file path=ppt/slides/_rels/slide9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99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ChangeArrowheads="1"/>
          </p:cNvSpPr>
          <p:nvPr/>
        </p:nvSpPr>
        <p:spPr bwMode="auto">
          <a:xfrm>
            <a:off x="1983582" y="1893061"/>
            <a:ext cx="7084218" cy="5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71" tIns="34286" rIns="68571" bIns="34286" anchor="b">
            <a:spAutoFit/>
          </a:bodyPr>
          <a:lstStyle/>
          <a:p>
            <a:pPr marL="0" marR="0" lvl="0" indent="0" algn="l" defTabSz="6856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Adaptive Joins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388269" y="2149078"/>
            <a:ext cx="193238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0523245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38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49B9C78-AE38-43A6-83E6-8F4F89789DB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80014"/>
      </p:ext>
    </p:extLst>
  </p:cSld>
  <p:clrMapOvr>
    <a:masterClrMapping/>
  </p:clrMapOvr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5D44412B-B25A-4B13-8412-D355C74852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7" name="Rectangle 6">
            <a:extLst>
              <a:ext uri="{FF2B5EF4-FFF2-40B4-BE49-F238E27FC236}">
                <a16:creationId xmlns:a16="http://schemas.microsoft.com/office/drawing/2014/main" id="{0E496778-53FE-4113-8306-7B72A10AEE05}"/>
              </a:ext>
            </a:extLst>
          </p:cNvPr>
          <p:cNvSpPr/>
          <p:nvPr/>
        </p:nvSpPr>
        <p:spPr>
          <a:xfrm>
            <a:off x="1066800" y="647700"/>
            <a:ext cx="6553200" cy="12001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DD41F769-6CDA-4DD5-BDAF-352A856A6849}"/>
              </a:ext>
            </a:extLst>
          </p:cNvPr>
          <p:cNvSpPr/>
          <p:nvPr/>
        </p:nvSpPr>
        <p:spPr>
          <a:xfrm>
            <a:off x="1066800" y="1933574"/>
            <a:ext cx="4953000" cy="155257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9" name="Straight Arrow Connector 8">
            <a:extLst>
              <a:ext uri="{FF2B5EF4-FFF2-40B4-BE49-F238E27FC236}">
                <a16:creationId xmlns:a16="http://schemas.microsoft.com/office/drawing/2014/main" id="{4B03C86A-F947-4C55-B4C8-55D86E60FDB7}"/>
              </a:ext>
            </a:extLst>
          </p:cNvPr>
          <p:cNvCxnSpPr>
            <a:cxnSpLocks/>
          </p:cNvCxnSpPr>
          <p:nvPr/>
        </p:nvCxnSpPr>
        <p:spPr>
          <a:xfrm flipH="1">
            <a:off x="2514600" y="1352550"/>
            <a:ext cx="449943" cy="1233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cxnSp>
        <p:nvCxnSpPr>
          <p:cNvPr id="10" name="Straight Arrow Connector 9">
            <a:extLst>
              <a:ext uri="{FF2B5EF4-FFF2-40B4-BE49-F238E27FC236}">
                <a16:creationId xmlns:a16="http://schemas.microsoft.com/office/drawing/2014/main" id="{33AAFF5B-080B-44CC-A72F-47C674F9B50D}"/>
              </a:ext>
            </a:extLst>
          </p:cNvPr>
          <p:cNvCxnSpPr>
            <a:cxnSpLocks/>
          </p:cNvCxnSpPr>
          <p:nvPr/>
        </p:nvCxnSpPr>
        <p:spPr>
          <a:xfrm flipH="1">
            <a:off x="5334000" y="2510064"/>
            <a:ext cx="449943" cy="1233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800721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  <p:bldP spid="7" grpId="1" animBg="1"/>
      <p:bldP spid="8" grpId="0" animBg="1"/>
      <p:bldP spid="8" grpId="1" animBg="1"/>
    </p:bld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6447C4-635C-4455-B53D-D7D68B1C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72631545"/>
      </p:ext>
    </p:extLst>
  </p:cSld>
  <p:clrMapOvr>
    <a:masterClrMapping/>
  </p:clrMapOvr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4A0E1C7-1ECF-4B2C-AC66-85B2CC3D511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4155960"/>
      </p:ext>
    </p:extLst>
  </p:cSld>
  <p:clrMapOvr>
    <a:masterClrMapping/>
  </p:clrMapOvr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76447C4-635C-4455-B53D-D7D68B1CC6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3350572"/>
      </p:ext>
    </p:extLst>
  </p:cSld>
  <p:clrMapOvr>
    <a:masterClrMapping/>
  </p:clrMapOvr>
</p:sld>
</file>

<file path=ppt/slides/slide10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16FE3CE-D53B-4199-94D4-FD564319DB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69983260"/>
      </p:ext>
    </p:extLst>
  </p:cSld>
  <p:clrMapOvr>
    <a:masterClrMapping/>
  </p:clrMapOvr>
</p:sld>
</file>

<file path=ppt/slides/slide10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5448FCF-A8BD-47AC-8AE9-84875EC28DE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FAA9F1D9-EEE7-4BD7-9342-6F21AB5BF618}"/>
              </a:ext>
            </a:extLst>
          </p:cNvPr>
          <p:cNvCxnSpPr>
            <a:cxnSpLocks/>
          </p:cNvCxnSpPr>
          <p:nvPr/>
        </p:nvCxnSpPr>
        <p:spPr>
          <a:xfrm flipH="1">
            <a:off x="8096251" y="4562475"/>
            <a:ext cx="304799" cy="1995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80746960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9892C-A1BD-4680-819B-444A5F07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95984457"/>
      </p:ext>
    </p:extLst>
  </p:cSld>
  <p:clrMapOvr>
    <a:masterClrMapping/>
  </p:clrMapOvr>
</p:sld>
</file>

<file path=ppt/slides/slide10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2728C47-D731-49B8-9170-CCF523B6D3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43884CE-C1A8-473E-B71F-FDCCF726CEA4}"/>
              </a:ext>
            </a:extLst>
          </p:cNvPr>
          <p:cNvSpPr/>
          <p:nvPr/>
        </p:nvSpPr>
        <p:spPr>
          <a:xfrm>
            <a:off x="6621780" y="2167890"/>
            <a:ext cx="252222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045A0C4-3AAD-4C63-AD8D-9F893F1D2140}"/>
              </a:ext>
            </a:extLst>
          </p:cNvPr>
          <p:cNvSpPr/>
          <p:nvPr/>
        </p:nvSpPr>
        <p:spPr>
          <a:xfrm>
            <a:off x="6621780" y="2419350"/>
            <a:ext cx="252222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65D95DE-80B2-4522-A733-A0509997801F}"/>
              </a:ext>
            </a:extLst>
          </p:cNvPr>
          <p:cNvSpPr/>
          <p:nvPr/>
        </p:nvSpPr>
        <p:spPr>
          <a:xfrm>
            <a:off x="6621780" y="2655570"/>
            <a:ext cx="252222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DA36EC14-2F44-4F72-A1C7-091060754621}"/>
              </a:ext>
            </a:extLst>
          </p:cNvPr>
          <p:cNvSpPr/>
          <p:nvPr/>
        </p:nvSpPr>
        <p:spPr>
          <a:xfrm>
            <a:off x="6621780" y="3745230"/>
            <a:ext cx="252222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1967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0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9892C-A1BD-4680-819B-444A5F07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BED53B4-E173-4D4E-AFAB-2505C576E3F8}"/>
              </a:ext>
            </a:extLst>
          </p:cNvPr>
          <p:cNvSpPr/>
          <p:nvPr/>
        </p:nvSpPr>
        <p:spPr>
          <a:xfrm>
            <a:off x="5029200" y="3105150"/>
            <a:ext cx="9144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DBA36F0A-00C0-4C56-8304-57191BA7D8D4}"/>
              </a:ext>
            </a:extLst>
          </p:cNvPr>
          <p:cNvSpPr/>
          <p:nvPr/>
        </p:nvSpPr>
        <p:spPr>
          <a:xfrm>
            <a:off x="2385060" y="3105150"/>
            <a:ext cx="9144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6DECB527-B6D7-4CEC-AA6D-E5B7D0800458}"/>
              </a:ext>
            </a:extLst>
          </p:cNvPr>
          <p:cNvSpPr/>
          <p:nvPr/>
        </p:nvSpPr>
        <p:spPr>
          <a:xfrm>
            <a:off x="1295400" y="3105150"/>
            <a:ext cx="762000" cy="762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019133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</p:bldLst>
  </p:timing>
</p:sld>
</file>

<file path=ppt/slides/slide10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975E002-077A-4A55-924F-2D06E93E3E7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7CC539C-C1CB-4DF5-87E0-8963F5321E58}"/>
              </a:ext>
            </a:extLst>
          </p:cNvPr>
          <p:cNvSpPr/>
          <p:nvPr/>
        </p:nvSpPr>
        <p:spPr>
          <a:xfrm>
            <a:off x="1981200" y="4121150"/>
            <a:ext cx="2286000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282223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7083BA94-727B-4A0A-8A0B-B490219B540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472639"/>
      </p:ext>
    </p:extLst>
  </p:cSld>
  <p:clrMapOvr>
    <a:masterClrMapping/>
  </p:clrMapOvr>
</p:sld>
</file>

<file path=ppt/slides/slide1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9892C-A1BD-4680-819B-444A5F07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F7A8FFE-BC93-4381-A846-FDD305047307}"/>
              </a:ext>
            </a:extLst>
          </p:cNvPr>
          <p:cNvSpPr/>
          <p:nvPr/>
        </p:nvSpPr>
        <p:spPr>
          <a:xfrm>
            <a:off x="381000" y="3181350"/>
            <a:ext cx="685800" cy="609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8410869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EE5AEE9-9CD5-4CF2-B2C0-0BE9DE16347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EB7DB4A3-8311-4DF3-80B7-BE964BEE99BB}"/>
              </a:ext>
            </a:extLst>
          </p:cNvPr>
          <p:cNvSpPr/>
          <p:nvPr/>
        </p:nvSpPr>
        <p:spPr>
          <a:xfrm>
            <a:off x="882650" y="3232150"/>
            <a:ext cx="178435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35793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1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1A9892C-A1BD-4680-819B-444A5F07A0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8927752"/>
      </p:ext>
    </p:extLst>
  </p:cSld>
  <p:clrMapOvr>
    <a:masterClrMapping/>
  </p:clrMapOvr>
</p:sld>
</file>

<file path=ppt/slides/slide1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A2428B5-CE3D-4507-AE2E-9179354CF9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2853705"/>
      </p:ext>
    </p:extLst>
  </p:cSld>
  <p:clrMapOvr>
    <a:masterClrMapping/>
  </p:clrMapOvr>
</p:sld>
</file>

<file path=ppt/slides/slide1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426D607F-4193-4DA6-95B1-B160703DB7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74890018"/>
      </p:ext>
    </p:extLst>
  </p:cSld>
  <p:clrMapOvr>
    <a:masterClrMapping/>
  </p:clrMapOvr>
</p:sld>
</file>

<file path=ppt/slides/slide1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63527CE-5262-449D-9DC9-8A7DBA2273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04175743"/>
      </p:ext>
    </p:extLst>
  </p:cSld>
  <p:clrMapOvr>
    <a:masterClrMapping/>
  </p:clrMapOvr>
</p:sld>
</file>

<file path=ppt/slides/slide1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5C022D7-56C9-4F10-9FFD-50CA061F90A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2987102"/>
      </p:ext>
    </p:extLst>
  </p:cSld>
  <p:clrMapOvr>
    <a:masterClrMapping/>
  </p:clrMapOvr>
</p:sld>
</file>

<file path=ppt/slides/slide1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0280619-E65C-40A9-8B9E-491A82F0EE1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01658677"/>
      </p:ext>
    </p:extLst>
  </p:cSld>
  <p:clrMapOvr>
    <a:masterClrMapping/>
  </p:clrMapOvr>
</p:sld>
</file>

<file path=ppt/slides/slide1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5F76C43-27EE-4D1D-B95C-C7ED9643B7B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71C84A3-72D5-4828-8A4D-4685D6BD7160}"/>
              </a:ext>
            </a:extLst>
          </p:cNvPr>
          <p:cNvCxnSpPr>
            <a:cxnSpLocks/>
          </p:cNvCxnSpPr>
          <p:nvPr/>
        </p:nvCxnSpPr>
        <p:spPr>
          <a:xfrm flipH="1">
            <a:off x="8096251" y="4562475"/>
            <a:ext cx="304799" cy="1995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83959558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471C00-582B-4343-9102-7D20903B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524699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CFD4D4-C1DF-4BF3-9817-935425BC4B3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1042722"/>
      </p:ext>
    </p:extLst>
  </p:cSld>
  <p:clrMapOvr>
    <a:masterClrMapping/>
  </p:clrMapOvr>
</p:sld>
</file>

<file path=ppt/slides/slide1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2DFECF7-0DF9-42A1-95C9-4435F1294E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43B4E7B-093E-4FE5-BCA4-138B3C269EE8}"/>
              </a:ext>
            </a:extLst>
          </p:cNvPr>
          <p:cNvSpPr/>
          <p:nvPr/>
        </p:nvSpPr>
        <p:spPr>
          <a:xfrm>
            <a:off x="6772275" y="2167890"/>
            <a:ext cx="2371725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EEC449C7-5534-4C20-A6B3-F6E2B40B701A}"/>
              </a:ext>
            </a:extLst>
          </p:cNvPr>
          <p:cNvSpPr/>
          <p:nvPr/>
        </p:nvSpPr>
        <p:spPr>
          <a:xfrm>
            <a:off x="6772275" y="2419350"/>
            <a:ext cx="2371725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0DA94C0A-0D53-4A76-B0EE-E8E6CFF74E27}"/>
              </a:ext>
            </a:extLst>
          </p:cNvPr>
          <p:cNvSpPr/>
          <p:nvPr/>
        </p:nvSpPr>
        <p:spPr>
          <a:xfrm>
            <a:off x="6772275" y="2655570"/>
            <a:ext cx="2371725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C2F3939A-54FA-490F-8580-4FA79682CC4F}"/>
              </a:ext>
            </a:extLst>
          </p:cNvPr>
          <p:cNvSpPr/>
          <p:nvPr/>
        </p:nvSpPr>
        <p:spPr>
          <a:xfrm>
            <a:off x="6772275" y="3745230"/>
            <a:ext cx="2371725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54632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</p:bldLst>
  </p:timing>
</p:sld>
</file>

<file path=ppt/slides/slide1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7471C00-582B-4343-9102-7D20903B38E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6684AC-502A-4E74-808F-07A519BBF589}"/>
              </a:ext>
            </a:extLst>
          </p:cNvPr>
          <p:cNvSpPr/>
          <p:nvPr/>
        </p:nvSpPr>
        <p:spPr>
          <a:xfrm>
            <a:off x="5356860" y="3234690"/>
            <a:ext cx="914400" cy="108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A5E5A43-ACA1-4BA0-9C61-2751ED0ADB07}"/>
              </a:ext>
            </a:extLst>
          </p:cNvPr>
          <p:cNvSpPr/>
          <p:nvPr/>
        </p:nvSpPr>
        <p:spPr>
          <a:xfrm>
            <a:off x="4038600" y="3234690"/>
            <a:ext cx="914400" cy="108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47F2ABE3-DDCB-4447-9287-805B22F57B64}"/>
              </a:ext>
            </a:extLst>
          </p:cNvPr>
          <p:cNvSpPr/>
          <p:nvPr/>
        </p:nvSpPr>
        <p:spPr>
          <a:xfrm>
            <a:off x="251460" y="3409950"/>
            <a:ext cx="66294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544BC031-7A38-4CF0-8EEA-85AEC3096265}"/>
              </a:ext>
            </a:extLst>
          </p:cNvPr>
          <p:cNvSpPr/>
          <p:nvPr/>
        </p:nvSpPr>
        <p:spPr>
          <a:xfrm>
            <a:off x="2590800" y="3208020"/>
            <a:ext cx="1043940" cy="108966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35708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6" grpId="0" animBg="1"/>
      <p:bldP spid="6" grpId="1" animBg="1"/>
    </p:bldLst>
  </p:timing>
</p:sld>
</file>

<file path=ppt/slides/slide1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D96C48-A3D9-4C0D-8E5E-49A96F27193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6FFEAE3-D3F1-4658-97AC-298BF9A9F748}"/>
              </a:ext>
            </a:extLst>
          </p:cNvPr>
          <p:cNvSpPr/>
          <p:nvPr/>
        </p:nvSpPr>
        <p:spPr>
          <a:xfrm>
            <a:off x="815340" y="3006090"/>
            <a:ext cx="169926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445230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2219793"/>
      </p:ext>
    </p:extLst>
  </p:cSld>
  <p:clrMapOvr>
    <a:masterClrMapping/>
  </p:clrMapOvr>
</p:sld>
</file>

<file path=ppt/slides/slide1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ChangeArrowheads="1"/>
          </p:cNvSpPr>
          <p:nvPr/>
        </p:nvSpPr>
        <p:spPr bwMode="auto">
          <a:xfrm>
            <a:off x="1983582" y="1893061"/>
            <a:ext cx="7084218" cy="5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71" tIns="34286" rIns="68571" bIns="34286" anchor="b">
            <a:spAutoFit/>
          </a:bodyPr>
          <a:lstStyle/>
          <a:p>
            <a:pPr marL="0" marR="0" lvl="0" indent="0" algn="l" defTabSz="6856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Scalar UDF 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Inlining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388269" y="2149078"/>
            <a:ext cx="193238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12025129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38" grpId="0"/>
    </p:bldLst>
  </p:timing>
</p:sld>
</file>

<file path=ppt/slides/slide1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B089E8E8-D0AA-4645-8A11-6D1FE988937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AE8B1E16-BAA3-4D7A-87DE-65E4B5F42305}"/>
              </a:ext>
            </a:extLst>
          </p:cNvPr>
          <p:cNvSpPr/>
          <p:nvPr/>
        </p:nvSpPr>
        <p:spPr>
          <a:xfrm>
            <a:off x="781050" y="361950"/>
            <a:ext cx="4095750" cy="3124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260129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D732F969-B749-48D2-9EA4-DE609A03005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71" y="321"/>
            <a:ext cx="9142857" cy="5142857"/>
          </a:xfrm>
          <a:prstGeom prst="rect">
            <a:avLst/>
          </a:prstGeom>
        </p:spPr>
      </p:pic>
      <p:sp>
        <p:nvSpPr>
          <p:cNvPr id="5" name="Rectangle 4">
            <a:extLst>
              <a:ext uri="{FF2B5EF4-FFF2-40B4-BE49-F238E27FC236}">
                <a16:creationId xmlns:a16="http://schemas.microsoft.com/office/drawing/2014/main" id="{E619BF8D-5417-4493-9104-F657AFD1C5C1}"/>
              </a:ext>
            </a:extLst>
          </p:cNvPr>
          <p:cNvSpPr/>
          <p:nvPr/>
        </p:nvSpPr>
        <p:spPr>
          <a:xfrm>
            <a:off x="781050" y="1647825"/>
            <a:ext cx="4095750" cy="21336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222238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5" grpId="1" animBg="1"/>
    </p:bldLst>
  </p:timing>
</p:sld>
</file>

<file path=ppt/slides/slide1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ABF5031-C702-4BC1-A7AC-9AD7D254765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8169056"/>
      </p:ext>
    </p:extLst>
  </p:cSld>
  <p:clrMapOvr>
    <a:masterClrMapping/>
  </p:clrMapOvr>
</p:sld>
</file>

<file path=ppt/slides/slide1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F3816DF9-0102-41C3-A59D-8723043FE70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83564029"/>
      </p:ext>
    </p:extLst>
  </p:cSld>
  <p:clrMapOvr>
    <a:masterClrMapping/>
  </p:clrMapOvr>
</p:sld>
</file>

<file path=ppt/slides/slide1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02AF255-10DA-4C6D-A0AD-FF9C66FAE5B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16710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FDDC444-F5BE-4136-BF61-0ABDFBDD84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11940378"/>
      </p:ext>
    </p:extLst>
  </p:cSld>
  <p:clrMapOvr>
    <a:masterClrMapping/>
  </p:clrMapOvr>
</p:sld>
</file>

<file path=ppt/slides/slide1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F04E0F-829F-4EF9-BFA5-63DC9013F03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5235877"/>
      </p:ext>
    </p:extLst>
  </p:cSld>
  <p:clrMapOvr>
    <a:masterClrMapping/>
  </p:clrMapOvr>
</p:sld>
</file>

<file path=ppt/slides/slide1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A7FD9430-C85A-4F60-9F4F-A4F4B2F65A1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3CD8390D-8C3B-4A39-BD4F-DE84BB90BC07}"/>
              </a:ext>
            </a:extLst>
          </p:cNvPr>
          <p:cNvCxnSpPr>
            <a:cxnSpLocks/>
          </p:cNvCxnSpPr>
          <p:nvPr/>
        </p:nvCxnSpPr>
        <p:spPr>
          <a:xfrm flipH="1">
            <a:off x="8229600" y="4562475"/>
            <a:ext cx="304799" cy="1995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22677496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F3A2A426-FF6F-4557-9CAC-A4C47A73E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70851093"/>
      </p:ext>
    </p:extLst>
  </p:cSld>
  <p:clrMapOvr>
    <a:masterClrMapping/>
  </p:clrMapOvr>
</p:sld>
</file>

<file path=ppt/slides/slide1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6DA4739-3994-40DF-89BF-58204255594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3665601"/>
      </p:ext>
    </p:extLst>
  </p:cSld>
  <p:clrMapOvr>
    <a:masterClrMapping/>
  </p:clrMapOvr>
</p:sld>
</file>

<file path=ppt/slides/slide1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1FAB61A-E81F-4990-B56C-88C9242899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8582581"/>
      </p:ext>
    </p:extLst>
  </p:cSld>
  <p:clrMapOvr>
    <a:masterClrMapping/>
  </p:clrMapOvr>
</p:sld>
</file>

<file path=ppt/slides/slide1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125BCC6-34D0-4A94-B182-6521EA84175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207024"/>
      </p:ext>
    </p:extLst>
  </p:cSld>
  <p:clrMapOvr>
    <a:masterClrMapping/>
  </p:clrMapOvr>
</p:sld>
</file>

<file path=ppt/slides/slide1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911A496-B31C-4ACC-9C6D-DB035D3BD3D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09599"/>
      </p:ext>
    </p:extLst>
  </p:cSld>
  <p:clrMapOvr>
    <a:masterClrMapping/>
  </p:clrMapOvr>
</p:sld>
</file>

<file path=ppt/slides/slide1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118E2B-C45A-4217-B48C-C6DC052AB4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40604643"/>
      </p:ext>
    </p:extLst>
  </p:cSld>
  <p:clrMapOvr>
    <a:masterClrMapping/>
  </p:clrMapOvr>
</p:sld>
</file>

<file path=ppt/slides/slide1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105E5EB-73FD-4256-BCBD-D3595316102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7453FD3-C71B-4B52-ADEC-E6F19329534B}"/>
              </a:ext>
            </a:extLst>
          </p:cNvPr>
          <p:cNvCxnSpPr>
            <a:cxnSpLocks/>
          </p:cNvCxnSpPr>
          <p:nvPr/>
        </p:nvCxnSpPr>
        <p:spPr>
          <a:xfrm flipH="1">
            <a:off x="8229600" y="4562475"/>
            <a:ext cx="304799" cy="1995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32062081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470913F-7754-4A91-809E-5C5D87101D0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21056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676DA-6240-4F3A-BA29-0619D9E6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FEC8AE-AF32-4DB1-B32B-5F87B66B9B7E}"/>
              </a:ext>
            </a:extLst>
          </p:cNvPr>
          <p:cNvSpPr/>
          <p:nvPr/>
        </p:nvSpPr>
        <p:spPr>
          <a:xfrm>
            <a:off x="4197178" y="1657350"/>
            <a:ext cx="762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579855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14BC033-358A-4AF5-B30B-8E5E61B13FA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1088501"/>
      </p:ext>
    </p:extLst>
  </p:cSld>
  <p:clrMapOvr>
    <a:masterClrMapping/>
  </p:clrMapOvr>
</p:sld>
</file>

<file path=ppt/slides/slide1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BF3A153-5BF6-4994-8D66-025A9BDCA82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7518939"/>
      </p:ext>
    </p:extLst>
  </p:cSld>
  <p:clrMapOvr>
    <a:masterClrMapping/>
  </p:clrMapOvr>
</p:sld>
</file>

<file path=ppt/slides/slide1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B97FF11-5C0A-47B1-AF7C-D09A7561B95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8323395"/>
      </p:ext>
    </p:extLst>
  </p:cSld>
  <p:clrMapOvr>
    <a:masterClrMapping/>
  </p:clrMapOvr>
</p:sld>
</file>

<file path=ppt/slides/slide1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8170592-ED21-4E40-9FFF-13DA64FC95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77723487"/>
      </p:ext>
    </p:extLst>
  </p:cSld>
  <p:clrMapOvr>
    <a:masterClrMapping/>
  </p:clrMapOvr>
</p:sld>
</file>

<file path=ppt/slides/slide1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D1CAAF5-BB8A-440C-B19C-CB5EAD0864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2618048"/>
      </p:ext>
    </p:extLst>
  </p:cSld>
  <p:clrMapOvr>
    <a:masterClrMapping/>
  </p:clrMapOvr>
</p:sld>
</file>

<file path=ppt/slides/slide1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4622B9F-9D89-45FE-9C92-AE8D91289F1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744211"/>
      </p:ext>
    </p:extLst>
  </p:cSld>
  <p:clrMapOvr>
    <a:masterClrMapping/>
  </p:clrMapOvr>
</p:sld>
</file>

<file path=ppt/slides/slide1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E05A3B-25AC-491F-AA94-11123DA252D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69314488"/>
      </p:ext>
    </p:extLst>
  </p:cSld>
  <p:clrMapOvr>
    <a:masterClrMapping/>
  </p:clrMapOvr>
</p:sld>
</file>

<file path=ppt/slides/slide1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1614AA-DA42-4D64-9FAD-025EE8C6FB4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39677D1B-A670-4298-9D8B-5771C44CE90A}"/>
              </a:ext>
            </a:extLst>
          </p:cNvPr>
          <p:cNvCxnSpPr>
            <a:cxnSpLocks/>
          </p:cNvCxnSpPr>
          <p:nvPr/>
        </p:nvCxnSpPr>
        <p:spPr>
          <a:xfrm flipH="1">
            <a:off x="8229600" y="4562475"/>
            <a:ext cx="304799" cy="1995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34169418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95515693"/>
      </p:ext>
    </p:extLst>
  </p:cSld>
  <p:clrMapOvr>
    <a:masterClrMapping/>
  </p:clrMapOvr>
</p:sld>
</file>

<file path=ppt/slides/slide1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ChangeArrowheads="1"/>
          </p:cNvSpPr>
          <p:nvPr/>
        </p:nvSpPr>
        <p:spPr bwMode="auto">
          <a:xfrm>
            <a:off x="1983582" y="1893061"/>
            <a:ext cx="7084218" cy="5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71" tIns="34286" rIns="68571" bIns="34286" anchor="b">
            <a:spAutoFit/>
          </a:bodyPr>
          <a:lstStyle/>
          <a:p>
            <a:pPr marL="0" marR="0" lvl="0" indent="0" algn="l" defTabSz="6856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Approximate</a:t>
            </a:r>
            <a:r>
              <a:rPr kumimoji="0" lang="en-US" sz="3300" b="0" i="0" u="none" strike="noStrike" kern="1200" cap="none" spc="0" normalizeH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 Count Distinct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388269" y="2149078"/>
            <a:ext cx="193238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5089305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38" grpId="0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1937A53-0AD4-46CC-908D-FA91034953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A73E497-85F2-4E1F-B8F4-C40F21355727}"/>
              </a:ext>
            </a:extLst>
          </p:cNvPr>
          <p:cNvSpPr/>
          <p:nvPr/>
        </p:nvSpPr>
        <p:spPr>
          <a:xfrm>
            <a:off x="4905853" y="2282667"/>
            <a:ext cx="2164080" cy="2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5C94DB-AF9E-4B76-855B-E3EE6470634A}"/>
              </a:ext>
            </a:extLst>
          </p:cNvPr>
          <p:cNvSpPr/>
          <p:nvPr/>
        </p:nvSpPr>
        <p:spPr>
          <a:xfrm>
            <a:off x="4905853" y="1694724"/>
            <a:ext cx="216408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383371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87DA2905-62E6-477D-9609-24C04D4365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76828531"/>
      </p:ext>
    </p:extLst>
  </p:cSld>
  <p:clrMapOvr>
    <a:masterClrMapping/>
  </p:clrMapOvr>
</p:sld>
</file>

<file path=ppt/slides/slide1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8A2B4AE-7CFA-47F8-8FF9-5C4CBC52805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2793890"/>
      </p:ext>
    </p:extLst>
  </p:cSld>
  <p:clrMapOvr>
    <a:masterClrMapping/>
  </p:clrMapOvr>
</p:sld>
</file>

<file path=ppt/slides/slide1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25D8E8-00FA-4AF6-B8C1-12652CDD8B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2705188"/>
      </p:ext>
    </p:extLst>
  </p:cSld>
  <p:clrMapOvr>
    <a:masterClrMapping/>
  </p:clrMapOvr>
</p:sld>
</file>

<file path=ppt/slides/slide1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DFC1B6F-EEE4-43F1-9B81-2A91208A974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091748"/>
      </p:ext>
    </p:extLst>
  </p:cSld>
  <p:clrMapOvr>
    <a:masterClrMapping/>
  </p:clrMapOvr>
</p:sld>
</file>

<file path=ppt/slides/slide1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9323C3C-D362-4E21-BEED-C8E24587658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1407156"/>
      </p:ext>
    </p:extLst>
  </p:cSld>
  <p:clrMapOvr>
    <a:masterClrMapping/>
  </p:clrMapOvr>
</p:sld>
</file>

<file path=ppt/slides/slide1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9C1A3E4-1F12-40CC-837A-F5924D40D58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8617B098-6F49-4A6C-82E6-26EB848B0959}"/>
              </a:ext>
            </a:extLst>
          </p:cNvPr>
          <p:cNvCxnSpPr>
            <a:cxnSpLocks/>
          </p:cNvCxnSpPr>
          <p:nvPr/>
        </p:nvCxnSpPr>
        <p:spPr>
          <a:xfrm flipH="1">
            <a:off x="8305801" y="4562475"/>
            <a:ext cx="304799" cy="1995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768482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B31769-6721-49B3-81F4-F5AEA72DBD7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87451037"/>
      </p:ext>
    </p:extLst>
  </p:cSld>
  <p:clrMapOvr>
    <a:masterClrMapping/>
  </p:clrMapOvr>
</p:sld>
</file>

<file path=ppt/slides/slide1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FE3E712-8683-4804-ABC2-62FB53AA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06940944"/>
      </p:ext>
    </p:extLst>
  </p:cSld>
  <p:clrMapOvr>
    <a:masterClrMapping/>
  </p:clrMapOvr>
</p:sld>
</file>

<file path=ppt/slides/slide1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DF63DC-2136-43A1-B909-A456BE85609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1C88161C-D982-4DD6-95D0-80D5BB608D79}"/>
              </a:ext>
            </a:extLst>
          </p:cNvPr>
          <p:cNvCxnSpPr>
            <a:cxnSpLocks/>
          </p:cNvCxnSpPr>
          <p:nvPr/>
        </p:nvCxnSpPr>
        <p:spPr>
          <a:xfrm flipH="1">
            <a:off x="8305801" y="4562475"/>
            <a:ext cx="304799" cy="1995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7392650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24259E-0E48-48C5-9C1E-7CDDC196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409482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676DA-6240-4F3A-BA29-0619D9E6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F0FEC8AE-AF32-4DB1-B32B-5F87B66B9B7E}"/>
              </a:ext>
            </a:extLst>
          </p:cNvPr>
          <p:cNvSpPr/>
          <p:nvPr/>
        </p:nvSpPr>
        <p:spPr>
          <a:xfrm>
            <a:off x="5334000" y="2495550"/>
            <a:ext cx="17526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28235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1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5A3E72-5B94-4516-A32E-2D8C6E01EA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828A817-6E11-4542-A0A1-5FB40519072F}"/>
              </a:ext>
            </a:extLst>
          </p:cNvPr>
          <p:cNvSpPr/>
          <p:nvPr/>
        </p:nvSpPr>
        <p:spPr>
          <a:xfrm>
            <a:off x="704852" y="4028123"/>
            <a:ext cx="1762125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901171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E24259E-0E48-48C5-9C1E-7CDDC196F6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9024680"/>
      </p:ext>
    </p:extLst>
  </p:cSld>
  <p:clrMapOvr>
    <a:masterClrMapping/>
  </p:clrMapOvr>
</p:sld>
</file>

<file path=ppt/slides/slide1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2145CC8-8666-4E89-A686-8811DBBE0AC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719685"/>
      </p:ext>
    </p:extLst>
  </p:cSld>
  <p:clrMapOvr>
    <a:masterClrMapping/>
  </p:clrMapOvr>
</p:sld>
</file>

<file path=ppt/slides/slide1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CE2AEA3-C32A-482A-ADA2-8A45FBF14A7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4873383"/>
      </p:ext>
    </p:extLst>
  </p:cSld>
  <p:clrMapOvr>
    <a:masterClrMapping/>
  </p:clrMapOvr>
</p:sld>
</file>

<file path=ppt/slides/slide1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56F64BF-B81E-4F93-9D61-7EBD0198DB9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7820F6E3-5149-4725-A858-D7FE94D7F743}"/>
              </a:ext>
            </a:extLst>
          </p:cNvPr>
          <p:cNvCxnSpPr>
            <a:cxnSpLocks/>
          </p:cNvCxnSpPr>
          <p:nvPr/>
        </p:nvCxnSpPr>
        <p:spPr>
          <a:xfrm flipH="1">
            <a:off x="8305801" y="4562475"/>
            <a:ext cx="304799" cy="1995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797334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B6EB931-6229-41B2-A891-FC087C0336B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8460172"/>
      </p:ext>
    </p:extLst>
  </p:cSld>
  <p:clrMapOvr>
    <a:masterClrMapping/>
  </p:clrMapOvr>
</p:sld>
</file>

<file path=ppt/slides/slide1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086F0A3-3968-44B6-9D1A-20AEC2462BD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0EF25BF-1581-4495-8D77-CCD88D8F2173}"/>
              </a:ext>
            </a:extLst>
          </p:cNvPr>
          <p:cNvSpPr/>
          <p:nvPr/>
        </p:nvSpPr>
        <p:spPr>
          <a:xfrm>
            <a:off x="704852" y="3914775"/>
            <a:ext cx="1762125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794691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676DA-6240-4F3A-BA29-0619D9E6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55F6048-FE53-41E0-9976-4A34BCB85539}"/>
              </a:ext>
            </a:extLst>
          </p:cNvPr>
          <p:cNvCxnSpPr>
            <a:cxnSpLocks/>
          </p:cNvCxnSpPr>
          <p:nvPr/>
        </p:nvCxnSpPr>
        <p:spPr>
          <a:xfrm>
            <a:off x="5410200" y="2457450"/>
            <a:ext cx="381000" cy="228600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7914837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D22181D-C6EC-4992-A58B-B2EA0B5760A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0DE5120A-0A7B-4512-9AB0-80BC49E4743D}"/>
              </a:ext>
            </a:extLst>
          </p:cNvPr>
          <p:cNvSpPr/>
          <p:nvPr/>
        </p:nvSpPr>
        <p:spPr>
          <a:xfrm>
            <a:off x="6477000" y="2545080"/>
            <a:ext cx="26670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2C99D0CE-F098-4ABD-A69D-E63732CA33DD}"/>
              </a:ext>
            </a:extLst>
          </p:cNvPr>
          <p:cNvSpPr/>
          <p:nvPr/>
        </p:nvSpPr>
        <p:spPr>
          <a:xfrm>
            <a:off x="6477000" y="3267075"/>
            <a:ext cx="26670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28970A32-0E52-416B-AE5C-DC02C2EA6D25}"/>
              </a:ext>
            </a:extLst>
          </p:cNvPr>
          <p:cNvCxnSpPr>
            <a:cxnSpLocks/>
          </p:cNvCxnSpPr>
          <p:nvPr/>
        </p:nvCxnSpPr>
        <p:spPr>
          <a:xfrm>
            <a:off x="5410200" y="2457450"/>
            <a:ext cx="381000" cy="228600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25652087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7D676DA-6240-4F3A-BA29-0619D9E631C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CC0B801E-EF04-4C71-A4A9-F78D2A3F4AD6}"/>
              </a:ext>
            </a:extLst>
          </p:cNvPr>
          <p:cNvCxnSpPr>
            <a:cxnSpLocks/>
          </p:cNvCxnSpPr>
          <p:nvPr/>
        </p:nvCxnSpPr>
        <p:spPr>
          <a:xfrm>
            <a:off x="5410200" y="3409950"/>
            <a:ext cx="381000" cy="228600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752528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" name="Picture 20">
            <a:extLst>
              <a:ext uri="{FF2B5EF4-FFF2-40B4-BE49-F238E27FC236}">
                <a16:creationId xmlns:a16="http://schemas.microsoft.com/office/drawing/2014/main" id="{A1824607-365B-489F-9AC6-472429F8558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056746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6FEDB0C-9F17-4776-A8B0-2C3B0AC81D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3" name="Straight Arrow Connector 2">
            <a:extLst>
              <a:ext uri="{FF2B5EF4-FFF2-40B4-BE49-F238E27FC236}">
                <a16:creationId xmlns:a16="http://schemas.microsoft.com/office/drawing/2014/main" id="{E45C4C70-511E-4D96-937C-F5FAC37BA1AA}"/>
              </a:ext>
            </a:extLst>
          </p:cNvPr>
          <p:cNvCxnSpPr>
            <a:cxnSpLocks/>
          </p:cNvCxnSpPr>
          <p:nvPr/>
        </p:nvCxnSpPr>
        <p:spPr>
          <a:xfrm>
            <a:off x="5410200" y="3409950"/>
            <a:ext cx="381000" cy="228600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  <p:sp>
        <p:nvSpPr>
          <p:cNvPr id="4" name="Rectangle 3">
            <a:extLst>
              <a:ext uri="{FF2B5EF4-FFF2-40B4-BE49-F238E27FC236}">
                <a16:creationId xmlns:a16="http://schemas.microsoft.com/office/drawing/2014/main" id="{43B2D4E8-479D-4C6A-A3C0-A2BDE5999BB4}"/>
              </a:ext>
            </a:extLst>
          </p:cNvPr>
          <p:cNvSpPr/>
          <p:nvPr/>
        </p:nvSpPr>
        <p:spPr>
          <a:xfrm>
            <a:off x="6477000" y="2171700"/>
            <a:ext cx="26670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A2FE6C49-CED5-4E6D-994C-9A9ABCDAEA4C}"/>
              </a:ext>
            </a:extLst>
          </p:cNvPr>
          <p:cNvSpPr/>
          <p:nvPr/>
        </p:nvSpPr>
        <p:spPr>
          <a:xfrm>
            <a:off x="6477000" y="3027045"/>
            <a:ext cx="26670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33422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F9C3C76-591A-4F65-BF64-C8FFFE91FC2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6342356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2165E-3F33-4165-B10D-271456F6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9F020DF-9225-4965-8A87-973DC5B60A41}"/>
              </a:ext>
            </a:extLst>
          </p:cNvPr>
          <p:cNvSpPr/>
          <p:nvPr/>
        </p:nvSpPr>
        <p:spPr>
          <a:xfrm>
            <a:off x="3962400" y="1885950"/>
            <a:ext cx="762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154499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D094372-0144-44D9-80F9-082DEE38C4F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24A6F23-E409-42CC-9EA8-7D6E19B28C03}"/>
              </a:ext>
            </a:extLst>
          </p:cNvPr>
          <p:cNvSpPr/>
          <p:nvPr/>
        </p:nvSpPr>
        <p:spPr>
          <a:xfrm>
            <a:off x="4648200" y="2282667"/>
            <a:ext cx="2164080" cy="2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C7F3AEB3-89F8-4FD5-90BB-147EDFEF5E32}"/>
              </a:ext>
            </a:extLst>
          </p:cNvPr>
          <p:cNvSpPr/>
          <p:nvPr/>
        </p:nvSpPr>
        <p:spPr>
          <a:xfrm>
            <a:off x="4648200" y="1689735"/>
            <a:ext cx="216408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7976352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2165E-3F33-4165-B10D-271456F6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219E229-2134-425A-80FD-6D65A78B6F2F}"/>
              </a:ext>
            </a:extLst>
          </p:cNvPr>
          <p:cNvSpPr/>
          <p:nvPr/>
        </p:nvSpPr>
        <p:spPr>
          <a:xfrm>
            <a:off x="4981575" y="2762250"/>
            <a:ext cx="1752600" cy="1905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66646050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2165E-3F33-4165-B10D-271456F6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E4F818-FEA4-449E-911A-29CD12867676}"/>
              </a:ext>
            </a:extLst>
          </p:cNvPr>
          <p:cNvCxnSpPr>
            <a:cxnSpLocks/>
          </p:cNvCxnSpPr>
          <p:nvPr/>
        </p:nvCxnSpPr>
        <p:spPr>
          <a:xfrm>
            <a:off x="5181600" y="2733675"/>
            <a:ext cx="381000" cy="228600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3539367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0EF85DF-64A4-44E6-9059-EC8BECF2791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F3FBC72C-E4A6-4216-AD22-0BF6A9583CE0}"/>
              </a:ext>
            </a:extLst>
          </p:cNvPr>
          <p:cNvSpPr/>
          <p:nvPr/>
        </p:nvSpPr>
        <p:spPr>
          <a:xfrm>
            <a:off x="6477000" y="2545080"/>
            <a:ext cx="26670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A1D0C08-1C39-438A-9257-096B5787EC0B}"/>
              </a:ext>
            </a:extLst>
          </p:cNvPr>
          <p:cNvSpPr/>
          <p:nvPr/>
        </p:nvSpPr>
        <p:spPr>
          <a:xfrm>
            <a:off x="6477000" y="3390900"/>
            <a:ext cx="26670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CD88DADA-82B7-460C-B12D-BBB7C04EA1CF}"/>
              </a:ext>
            </a:extLst>
          </p:cNvPr>
          <p:cNvCxnSpPr>
            <a:cxnSpLocks/>
          </p:cNvCxnSpPr>
          <p:nvPr/>
        </p:nvCxnSpPr>
        <p:spPr>
          <a:xfrm>
            <a:off x="5181600" y="2733675"/>
            <a:ext cx="381000" cy="228600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474311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2165E-3F33-4165-B10D-271456F6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E3E4F818-FEA4-449E-911A-29CD12867676}"/>
              </a:ext>
            </a:extLst>
          </p:cNvPr>
          <p:cNvCxnSpPr>
            <a:cxnSpLocks/>
          </p:cNvCxnSpPr>
          <p:nvPr/>
        </p:nvCxnSpPr>
        <p:spPr>
          <a:xfrm>
            <a:off x="5181600" y="3638550"/>
            <a:ext cx="381000" cy="228600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705234003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0F8F3EC-B9E7-4BFC-8B63-F0E4068159B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DF9CAE4-6DC9-45B0-8F2E-C28932279DDC}"/>
              </a:ext>
            </a:extLst>
          </p:cNvPr>
          <p:cNvSpPr/>
          <p:nvPr/>
        </p:nvSpPr>
        <p:spPr>
          <a:xfrm>
            <a:off x="6477000" y="2171700"/>
            <a:ext cx="26670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AE6224C-47C2-4507-837E-61AC9C9196EF}"/>
              </a:ext>
            </a:extLst>
          </p:cNvPr>
          <p:cNvSpPr/>
          <p:nvPr/>
        </p:nvSpPr>
        <p:spPr>
          <a:xfrm>
            <a:off x="6477000" y="3027045"/>
            <a:ext cx="26670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" name="Straight Arrow Connector 4">
            <a:extLst>
              <a:ext uri="{FF2B5EF4-FFF2-40B4-BE49-F238E27FC236}">
                <a16:creationId xmlns:a16="http://schemas.microsoft.com/office/drawing/2014/main" id="{D5C15EE9-2DA8-4CA2-930F-BA825AC31E44}"/>
              </a:ext>
            </a:extLst>
          </p:cNvPr>
          <p:cNvCxnSpPr>
            <a:cxnSpLocks/>
          </p:cNvCxnSpPr>
          <p:nvPr/>
        </p:nvCxnSpPr>
        <p:spPr>
          <a:xfrm>
            <a:off x="5181600" y="3638550"/>
            <a:ext cx="381000" cy="228600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27827609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052165E-3F33-4165-B10D-271456F674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234522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2CF4E1B3-AE2F-4543-B5C2-66F561BDA6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7212048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41677524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ChangeArrowheads="1"/>
          </p:cNvSpPr>
          <p:nvPr/>
        </p:nvSpPr>
        <p:spPr bwMode="auto">
          <a:xfrm>
            <a:off x="1983582" y="1893061"/>
            <a:ext cx="7084218" cy="5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71" tIns="34286" rIns="68571" bIns="34286" anchor="b">
            <a:spAutoFit/>
          </a:bodyPr>
          <a:lstStyle/>
          <a:p>
            <a:pPr marL="0" marR="0" lvl="0" indent="0" algn="l" defTabSz="6856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Interleaved Execution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388269" y="2149078"/>
            <a:ext cx="193238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8976045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38" grpId="0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682014E-F62F-48F8-8CCB-0F4FCC99406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108D72E9-B5AE-4337-87E0-433A86567A78}"/>
              </a:ext>
            </a:extLst>
          </p:cNvPr>
          <p:cNvSpPr/>
          <p:nvPr/>
        </p:nvSpPr>
        <p:spPr>
          <a:xfrm>
            <a:off x="847724" y="1943100"/>
            <a:ext cx="4562475" cy="169545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108D72E9-B5AE-4337-87E0-433A86567A78}"/>
              </a:ext>
            </a:extLst>
          </p:cNvPr>
          <p:cNvSpPr/>
          <p:nvPr/>
        </p:nvSpPr>
        <p:spPr>
          <a:xfrm>
            <a:off x="624114" y="332922"/>
            <a:ext cx="7834086" cy="1233714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6" name="Straight Arrow Connector 5">
            <a:extLst>
              <a:ext uri="{FF2B5EF4-FFF2-40B4-BE49-F238E27FC236}">
                <a16:creationId xmlns:a16="http://schemas.microsoft.com/office/drawing/2014/main" id="{D5C15EE9-2DA8-4CA2-930F-BA825AC31E44}"/>
              </a:ext>
            </a:extLst>
          </p:cNvPr>
          <p:cNvCxnSpPr>
            <a:cxnSpLocks/>
          </p:cNvCxnSpPr>
          <p:nvPr/>
        </p:nvCxnSpPr>
        <p:spPr>
          <a:xfrm flipH="1">
            <a:off x="2445657" y="514350"/>
            <a:ext cx="449943" cy="1233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64452961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4A43B09-4840-4BBF-9619-4C781960726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03F2A6C-B226-4E06-B8BE-466FB01F0C54}"/>
              </a:ext>
            </a:extLst>
          </p:cNvPr>
          <p:cNvSpPr/>
          <p:nvPr/>
        </p:nvSpPr>
        <p:spPr>
          <a:xfrm>
            <a:off x="838200" y="352424"/>
            <a:ext cx="8001000" cy="2066925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8E6DD68-A4FB-4F56-90E9-4DF69F5FD606}"/>
              </a:ext>
            </a:extLst>
          </p:cNvPr>
          <p:cNvSpPr/>
          <p:nvPr/>
        </p:nvSpPr>
        <p:spPr>
          <a:xfrm>
            <a:off x="838200" y="2495550"/>
            <a:ext cx="8001000" cy="2209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708082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954A5BD-E68F-4D14-9F44-A140F0AAF67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8E6DD68-A4FB-4F56-90E9-4DF69F5FD606}"/>
              </a:ext>
            </a:extLst>
          </p:cNvPr>
          <p:cNvSpPr/>
          <p:nvPr/>
        </p:nvSpPr>
        <p:spPr>
          <a:xfrm>
            <a:off x="622299" y="2107293"/>
            <a:ext cx="7531101" cy="1683657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4" name="Straight Arrow Connector 3">
            <a:extLst>
              <a:ext uri="{FF2B5EF4-FFF2-40B4-BE49-F238E27FC236}">
                <a16:creationId xmlns:a16="http://schemas.microsoft.com/office/drawing/2014/main" id="{D5C15EE9-2DA8-4CA2-930F-BA825AC31E44}"/>
              </a:ext>
            </a:extLst>
          </p:cNvPr>
          <p:cNvCxnSpPr>
            <a:cxnSpLocks/>
          </p:cNvCxnSpPr>
          <p:nvPr/>
        </p:nvCxnSpPr>
        <p:spPr>
          <a:xfrm flipH="1">
            <a:off x="2209800" y="2702379"/>
            <a:ext cx="449943" cy="123372"/>
          </a:xfrm>
          <a:prstGeom prst="straightConnector1">
            <a:avLst/>
          </a:prstGeom>
          <a:noFill/>
          <a:ln>
            <a:solidFill>
              <a:srgbClr val="FF0000"/>
            </a:solidFill>
            <a:tailEnd type="triangle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cxnSp>
    </p:spTree>
    <p:extLst>
      <p:ext uri="{BB962C8B-B14F-4D97-AF65-F5344CB8AC3E}">
        <p14:creationId xmlns:p14="http://schemas.microsoft.com/office/powerpoint/2010/main" val="19329811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xit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58DB2-58FB-49AF-982C-FAA8AB97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7956926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F237759-182E-4C49-92AB-4131FCA7CB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341244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8058DB2-58FB-49AF-982C-FAA8AB9789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266731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36C6E06-DF57-45B7-955A-5CBE46ADCDC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4815789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C2D4FDEE-F1A8-4960-A1C3-D65AF248EBA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8123546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>
            <a:extLst>
              <a:ext uri="{FF2B5EF4-FFF2-40B4-BE49-F238E27FC236}">
                <a16:creationId xmlns:a16="http://schemas.microsoft.com/office/drawing/2014/main" id="{16B7072F-C001-488C-9FC1-5389DD158E2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6717314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3052A0BD-34D3-432B-A050-FE125D2B02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0212000"/>
      </p:ext>
    </p:extLst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F0E15A0-07C2-4372-9C0C-80E3298EC58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40D24EA9-9DFA-45E4-8965-246E1C7D8145}"/>
              </a:ext>
            </a:extLst>
          </p:cNvPr>
          <p:cNvSpPr/>
          <p:nvPr/>
        </p:nvSpPr>
        <p:spPr>
          <a:xfrm>
            <a:off x="6720840" y="2838450"/>
            <a:ext cx="242316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53F8FEB4-2AE1-40A5-9E79-B61CD7A03001}"/>
              </a:ext>
            </a:extLst>
          </p:cNvPr>
          <p:cNvSpPr/>
          <p:nvPr/>
        </p:nvSpPr>
        <p:spPr>
          <a:xfrm>
            <a:off x="6720840" y="1743076"/>
            <a:ext cx="242316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706599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5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1921F0B-DF42-489A-ABE8-E29A1BA04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407867C-B901-4B43-9637-1842FA29E492}"/>
              </a:ext>
            </a:extLst>
          </p:cNvPr>
          <p:cNvSpPr/>
          <p:nvPr/>
        </p:nvSpPr>
        <p:spPr>
          <a:xfrm>
            <a:off x="4930140" y="2876550"/>
            <a:ext cx="762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74714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CD3AF38-D243-4B07-9588-E89A23B04FF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426B6847-DC20-407E-849F-05DE1B1A4DE1}"/>
              </a:ext>
            </a:extLst>
          </p:cNvPr>
          <p:cNvSpPr/>
          <p:nvPr/>
        </p:nvSpPr>
        <p:spPr>
          <a:xfrm>
            <a:off x="4724400" y="3661410"/>
            <a:ext cx="4419600" cy="3810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5662673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663B8-7DF3-4F4F-961D-86E61EB92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72B28D1-8ACE-4682-895A-8ACE2B305719}"/>
              </a:ext>
            </a:extLst>
          </p:cNvPr>
          <p:cNvSpPr/>
          <p:nvPr/>
        </p:nvSpPr>
        <p:spPr>
          <a:xfrm>
            <a:off x="2590800" y="2876550"/>
            <a:ext cx="762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819424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BACD3ED9-FABF-40D3-B481-C45D0026B40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E2B88E79-5EF3-4E44-BC1A-385D5884172F}"/>
              </a:ext>
            </a:extLst>
          </p:cNvPr>
          <p:cNvSpPr/>
          <p:nvPr/>
        </p:nvSpPr>
        <p:spPr>
          <a:xfrm>
            <a:off x="3293745" y="2615564"/>
            <a:ext cx="220218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D9D3E09C-6282-4CC2-81F7-830824FC36BC}"/>
              </a:ext>
            </a:extLst>
          </p:cNvPr>
          <p:cNvSpPr/>
          <p:nvPr/>
        </p:nvSpPr>
        <p:spPr>
          <a:xfrm>
            <a:off x="3293745" y="1642110"/>
            <a:ext cx="220218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252646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D80663B8-7DF3-4F4F-961D-86E61EB92AF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0257950"/>
      </p:ext>
    </p:extLst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862665-54AF-40D3-BFBC-6CCEE04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6300002"/>
      </p:ext>
    </p:extLst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F6F6900-F6DB-43BB-B698-D8CB6649278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6169688"/>
      </p:ext>
    </p:extLst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A6862665-54AF-40D3-BFBC-6CCEE04D2D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313788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6D256002-AB29-470F-B5BB-0E3BFF66B64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033792"/>
      </p:ext>
    </p:extLst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298C373-61C6-4B8F-967F-134B1811512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74370903"/>
      </p:ext>
    </p:extLst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418F916F-5549-4CCC-995C-769223086C1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47337"/>
      </p:ext>
    </p:extLst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999F7-D19E-4B33-9252-2149A716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45115942"/>
      </p:ext>
    </p:extLst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1C45252-6B75-4104-9D83-1CF073E6B11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C777042-E069-41E8-A6CB-B084A7FE7064}"/>
              </a:ext>
            </a:extLst>
          </p:cNvPr>
          <p:cNvSpPr/>
          <p:nvPr/>
        </p:nvSpPr>
        <p:spPr>
          <a:xfrm>
            <a:off x="6655591" y="2838450"/>
            <a:ext cx="25146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BF8DFA28-6430-48ED-B1D6-8530BE9A56DC}"/>
              </a:ext>
            </a:extLst>
          </p:cNvPr>
          <p:cNvSpPr/>
          <p:nvPr/>
        </p:nvSpPr>
        <p:spPr>
          <a:xfrm>
            <a:off x="6655591" y="1743076"/>
            <a:ext cx="25146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38659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2F999F7-D19E-4B33-9252-2149A716709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419AA41-1523-4021-AEB8-B106902B87AE}"/>
              </a:ext>
            </a:extLst>
          </p:cNvPr>
          <p:cNvSpPr/>
          <p:nvPr/>
        </p:nvSpPr>
        <p:spPr>
          <a:xfrm>
            <a:off x="3886200" y="2800350"/>
            <a:ext cx="762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BB70B68-F5FE-479C-99CB-9695AD0CFAA8}"/>
              </a:ext>
            </a:extLst>
          </p:cNvPr>
          <p:cNvSpPr/>
          <p:nvPr/>
        </p:nvSpPr>
        <p:spPr>
          <a:xfrm>
            <a:off x="1638300" y="1885950"/>
            <a:ext cx="762000" cy="9144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215536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  <p:bldP spid="5" grpId="0" animBg="1"/>
      <p:bldP spid="5" grpId="1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155996541"/>
      </p:ext>
    </p:extLst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ChangeArrowheads="1"/>
          </p:cNvSpPr>
          <p:nvPr/>
        </p:nvSpPr>
        <p:spPr bwMode="auto">
          <a:xfrm>
            <a:off x="1983582" y="1893061"/>
            <a:ext cx="7084218" cy="5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71" tIns="34286" rIns="68571" bIns="34286" anchor="b">
            <a:spAutoFit/>
          </a:bodyPr>
          <a:lstStyle/>
          <a:p>
            <a:pPr marL="0" marR="0" lvl="0" indent="0" algn="l" defTabSz="6856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Memory Grant Feedback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388269" y="2149078"/>
            <a:ext cx="193238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254322887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38" grpId="0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0846AF1F-40B9-47F4-915F-BEE496467F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1251659"/>
      </p:ext>
    </p:extLst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4C75C-020F-40B6-9213-8B455FFF4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4401630"/>
      </p:ext>
    </p:extLst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4770211-A9BF-4B0D-9687-1DA535D00FA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5208482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>
            <a:extLst>
              <a:ext uri="{FF2B5EF4-FFF2-40B4-BE49-F238E27FC236}">
                <a16:creationId xmlns:a16="http://schemas.microsoft.com/office/drawing/2014/main" id="{3E5C137C-1322-4F51-ADEE-0BC34D09016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339174"/>
      </p:ext>
    </p:extLst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7B44C75C-020F-40B6-9213-8B455FFF478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48217833"/>
      </p:ext>
    </p:extLst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A010772-02C3-4F3A-AAD3-888D394252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60326811"/>
      </p:ext>
    </p:extLst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7F488D3-8AC8-4B82-970F-73FAA9467FB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30869332"/>
      </p:ext>
    </p:extLst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16F1B6D-FFBE-4C84-A7C1-E92F8A9E820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E2D2D5C6-6BB6-4D01-974F-1F85388EDC60}"/>
              </a:ext>
            </a:extLst>
          </p:cNvPr>
          <p:cNvSpPr/>
          <p:nvPr/>
        </p:nvSpPr>
        <p:spPr>
          <a:xfrm>
            <a:off x="38100" y="3181350"/>
            <a:ext cx="5715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4869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2E4F7DB3-7E51-4111-B93A-0131432D22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C7C8D2C-9D5B-43A7-867D-1AF807FF2724}"/>
              </a:ext>
            </a:extLst>
          </p:cNvPr>
          <p:cNvSpPr/>
          <p:nvPr/>
        </p:nvSpPr>
        <p:spPr>
          <a:xfrm>
            <a:off x="556260" y="4476750"/>
            <a:ext cx="1729740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794593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CC249BC-4ECC-4181-B41C-000756221C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5CD26CA-818D-4FB9-8DCC-FD6D03025839}"/>
              </a:ext>
            </a:extLst>
          </p:cNvPr>
          <p:cNvSpPr/>
          <p:nvPr/>
        </p:nvSpPr>
        <p:spPr>
          <a:xfrm>
            <a:off x="6004560" y="2495550"/>
            <a:ext cx="1844040" cy="2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9CBB10F5-F8DE-4AF4-A3F0-1D460168551D}"/>
              </a:ext>
            </a:extLst>
          </p:cNvPr>
          <p:cNvSpPr/>
          <p:nvPr/>
        </p:nvSpPr>
        <p:spPr>
          <a:xfrm>
            <a:off x="5980747" y="3174207"/>
            <a:ext cx="184404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1F08E9C4-07A9-4C5E-99F3-223867EAF180}"/>
              </a:ext>
            </a:extLst>
          </p:cNvPr>
          <p:cNvSpPr/>
          <p:nvPr/>
        </p:nvSpPr>
        <p:spPr>
          <a:xfrm>
            <a:off x="5980747" y="3044667"/>
            <a:ext cx="184404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432710B9-16C3-4358-9028-67DD6ADA6BF4}"/>
              </a:ext>
            </a:extLst>
          </p:cNvPr>
          <p:cNvSpPr/>
          <p:nvPr/>
        </p:nvSpPr>
        <p:spPr>
          <a:xfrm>
            <a:off x="5980747" y="3303747"/>
            <a:ext cx="184404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197198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ED79CA-26A6-483F-9A44-8F4893C9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3207446"/>
      </p:ext>
    </p:extLst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82BE882-41E3-4EFC-87A8-9E7B5404789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3080842"/>
      </p:ext>
    </p:extLst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BED79CA-26A6-483F-9A44-8F4893C9EEF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9062411"/>
      </p:ext>
    </p:extLst>
  </p:cSld>
  <p:clrMapOvr>
    <a:masterClrMapping/>
  </p:clrMapOvr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B5DD4-36FA-4B08-B0CA-7C32F6B0A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3539800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Picture 6">
            <a:extLst>
              <a:ext uri="{FF2B5EF4-FFF2-40B4-BE49-F238E27FC236}">
                <a16:creationId xmlns:a16="http://schemas.microsoft.com/office/drawing/2014/main" id="{DC099B49-4768-47DD-ADD6-83487EB69E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6099531"/>
      </p:ext>
    </p:extLst>
  </p:cSld>
  <p:clrMapOvr>
    <a:masterClrMapping/>
  </p:clrMapOvr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EE18F4-BBF2-427E-BB95-253781D6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1206322"/>
      </p:ext>
    </p:extLst>
  </p:cSld>
  <p:clrMapOvr>
    <a:masterClrMapping/>
  </p:clrMapOvr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4D80CBA-1E96-4FF2-9CFE-67DD55476FE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5D73D965-5CEA-4995-B6DB-A6004F1BF6D3}"/>
              </a:ext>
            </a:extLst>
          </p:cNvPr>
          <p:cNvSpPr/>
          <p:nvPr/>
        </p:nvSpPr>
        <p:spPr>
          <a:xfrm>
            <a:off x="38100" y="3181350"/>
            <a:ext cx="5715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966010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3619A0D-C23A-42C6-9A5D-DF937E360C1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31A828A7-3414-4EDB-A261-9444A23D05F0}"/>
              </a:ext>
            </a:extLst>
          </p:cNvPr>
          <p:cNvSpPr/>
          <p:nvPr/>
        </p:nvSpPr>
        <p:spPr>
          <a:xfrm>
            <a:off x="510540" y="4476750"/>
            <a:ext cx="1729740" cy="6477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0828208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35B1A803-CFBE-44BD-A403-09D27524C5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78DF9BE5-85FE-4A54-80A0-B12EE5A35686}"/>
              </a:ext>
            </a:extLst>
          </p:cNvPr>
          <p:cNvSpPr/>
          <p:nvPr/>
        </p:nvSpPr>
        <p:spPr>
          <a:xfrm>
            <a:off x="6004560" y="2487930"/>
            <a:ext cx="1844040" cy="2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5AD70102-6EC4-4596-BB7E-3D35062C6DDD}"/>
              </a:ext>
            </a:extLst>
          </p:cNvPr>
          <p:cNvSpPr/>
          <p:nvPr/>
        </p:nvSpPr>
        <p:spPr>
          <a:xfrm>
            <a:off x="5980747" y="3440907"/>
            <a:ext cx="184404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93A6B08-48A7-480E-ADB3-8492A96EF496}"/>
              </a:ext>
            </a:extLst>
          </p:cNvPr>
          <p:cNvSpPr/>
          <p:nvPr/>
        </p:nvSpPr>
        <p:spPr>
          <a:xfrm>
            <a:off x="5980746" y="2892267"/>
            <a:ext cx="2096453" cy="2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2DB71224-768E-41B3-922A-05613F696532}"/>
              </a:ext>
            </a:extLst>
          </p:cNvPr>
          <p:cNvSpPr/>
          <p:nvPr/>
        </p:nvSpPr>
        <p:spPr>
          <a:xfrm>
            <a:off x="5980747" y="3303747"/>
            <a:ext cx="184404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51156435-ADEF-456B-AE45-B23CA2E08877}"/>
              </a:ext>
            </a:extLst>
          </p:cNvPr>
          <p:cNvSpPr/>
          <p:nvPr/>
        </p:nvSpPr>
        <p:spPr>
          <a:xfrm>
            <a:off x="5980746" y="3574734"/>
            <a:ext cx="184404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443641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B3B5DD4-36FA-4B08-B0CA-7C32F6B0AFE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56027372"/>
      </p:ext>
    </p:extLst>
  </p:cSld>
  <p:clrMapOvr>
    <a:masterClrMapping/>
  </p:clrMapOvr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18EE18F4-BBF2-427E-BB95-253781D67B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783994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9EE4D1EA-9CD8-4DE4-8E7C-94FA3310AA3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DD624431-6C8A-4E10-A732-3F6CE686F0CF}"/>
              </a:ext>
            </a:extLst>
          </p:cNvPr>
          <p:cNvSpPr/>
          <p:nvPr/>
        </p:nvSpPr>
        <p:spPr>
          <a:xfrm>
            <a:off x="38100" y="3181350"/>
            <a:ext cx="571500" cy="6858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8798592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438111F-9FD3-4DFD-8313-24EB721BA8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881D4AF9-1E3E-44B8-B847-D0E993776B09}"/>
              </a:ext>
            </a:extLst>
          </p:cNvPr>
          <p:cNvSpPr/>
          <p:nvPr/>
        </p:nvSpPr>
        <p:spPr>
          <a:xfrm>
            <a:off x="6004560" y="2487930"/>
            <a:ext cx="1844040" cy="2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939063A-2D9D-441F-BE54-64FF93D72600}"/>
              </a:ext>
            </a:extLst>
          </p:cNvPr>
          <p:cNvSpPr/>
          <p:nvPr/>
        </p:nvSpPr>
        <p:spPr>
          <a:xfrm>
            <a:off x="5980747" y="3440907"/>
            <a:ext cx="184404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881E3C2-E75F-448E-A845-BDDB6D377756}"/>
              </a:ext>
            </a:extLst>
          </p:cNvPr>
          <p:cNvSpPr/>
          <p:nvPr/>
        </p:nvSpPr>
        <p:spPr>
          <a:xfrm>
            <a:off x="5980746" y="2892267"/>
            <a:ext cx="2096453" cy="2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B1FC5929-863D-466F-BC22-E8CB8B222E61}"/>
              </a:ext>
            </a:extLst>
          </p:cNvPr>
          <p:cNvSpPr/>
          <p:nvPr/>
        </p:nvSpPr>
        <p:spPr>
          <a:xfrm>
            <a:off x="5980747" y="3303747"/>
            <a:ext cx="184404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8BDB0B03-FB92-451F-B4B1-75BD1E430FD0}"/>
              </a:ext>
            </a:extLst>
          </p:cNvPr>
          <p:cNvSpPr/>
          <p:nvPr/>
        </p:nvSpPr>
        <p:spPr>
          <a:xfrm>
            <a:off x="5980746" y="3574734"/>
            <a:ext cx="184404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0156056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1" fill="hold">
                      <p:stCondLst>
                        <p:cond delay="indefinite"/>
                      </p:stCondLst>
                      <p:childTnLst>
                        <p:par>
                          <p:cTn id="22" fill="hold">
                            <p:stCondLst>
                              <p:cond delay="0"/>
                            </p:stCondLst>
                            <p:childTnLst>
                              <p:par>
                                <p:cTn id="2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  <p:bldP spid="6" grpId="0" animBg="1"/>
      <p:bldP spid="6" grpId="1" animBg="1"/>
      <p:bldP spid="7" grpId="0" animBg="1"/>
      <p:bldP spid="7" grpId="1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7B846BAC-03BC-488D-9D81-DBFE598999E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6F77820-6D22-4427-AD3E-75AC4A4F127A}"/>
              </a:ext>
            </a:extLst>
          </p:cNvPr>
          <p:cNvSpPr/>
          <p:nvPr/>
        </p:nvSpPr>
        <p:spPr>
          <a:xfrm>
            <a:off x="5980746" y="2892267"/>
            <a:ext cx="2096453" cy="2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1B0D6EC5-D0E5-4C6B-90B6-F4387D0AEA0B}"/>
              </a:ext>
            </a:extLst>
          </p:cNvPr>
          <p:cNvSpPr/>
          <p:nvPr/>
        </p:nvSpPr>
        <p:spPr>
          <a:xfrm>
            <a:off x="6004560" y="2487930"/>
            <a:ext cx="1844040" cy="2819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CE7AB213-3BBA-4E39-A01D-338A3254401F}"/>
              </a:ext>
            </a:extLst>
          </p:cNvPr>
          <p:cNvSpPr/>
          <p:nvPr/>
        </p:nvSpPr>
        <p:spPr>
          <a:xfrm>
            <a:off x="5980747" y="3440907"/>
            <a:ext cx="184404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443809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  <p:bldP spid="5" grpId="0" animBg="1"/>
      <p:bldP spid="5" grpId="1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B17FEA74-83AD-4AEE-A350-EF2666C1EF2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4" name="Rectangle 3">
            <a:extLst>
              <a:ext uri="{FF2B5EF4-FFF2-40B4-BE49-F238E27FC236}">
                <a16:creationId xmlns:a16="http://schemas.microsoft.com/office/drawing/2014/main" id="{AEE94F7D-EE54-4A2E-A536-A7E15F39327D}"/>
              </a:ext>
            </a:extLst>
          </p:cNvPr>
          <p:cNvSpPr/>
          <p:nvPr/>
        </p:nvSpPr>
        <p:spPr>
          <a:xfrm>
            <a:off x="1676400" y="1969770"/>
            <a:ext cx="2209800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588708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" grpId="0" animBg="1"/>
      <p:bldP spid="4" grpId="1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9EF88845-68D6-4872-9751-C9F7384A5F6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6" name="Rectangle 5">
            <a:extLst>
              <a:ext uri="{FF2B5EF4-FFF2-40B4-BE49-F238E27FC236}">
                <a16:creationId xmlns:a16="http://schemas.microsoft.com/office/drawing/2014/main" id="{5DED3D11-F7B2-4AAE-BF97-8B9FD15C495E}"/>
              </a:ext>
            </a:extLst>
          </p:cNvPr>
          <p:cNvSpPr/>
          <p:nvPr/>
        </p:nvSpPr>
        <p:spPr>
          <a:xfrm>
            <a:off x="4197178" y="1657350"/>
            <a:ext cx="762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6093A5F-AA58-47BD-8FB9-92503C3AE20F}"/>
              </a:ext>
            </a:extLst>
          </p:cNvPr>
          <p:cNvSpPr/>
          <p:nvPr/>
        </p:nvSpPr>
        <p:spPr>
          <a:xfrm>
            <a:off x="3943866" y="3834196"/>
            <a:ext cx="762000" cy="83820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3114591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" grpId="0" animBg="1"/>
      <p:bldP spid="6" grpId="1" animBg="1"/>
      <p:bldP spid="7" grpId="0" animBg="1"/>
      <p:bldP spid="7" grpId="1" animBg="1"/>
    </p:bld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406262182"/>
      </p:ext>
    </p:extLst>
  </p:cSld>
  <p:clrMapOvr>
    <a:masterClrMapping/>
  </p:clrMapOvr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ChangeArrowheads="1"/>
          </p:cNvSpPr>
          <p:nvPr/>
        </p:nvSpPr>
        <p:spPr bwMode="auto">
          <a:xfrm>
            <a:off x="1983582" y="1893061"/>
            <a:ext cx="7084218" cy="5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71" tIns="34286" rIns="68571" bIns="34286" anchor="b">
            <a:spAutoFit/>
          </a:bodyPr>
          <a:lstStyle/>
          <a:p>
            <a:pPr marL="0" marR="0" lvl="0" indent="0" algn="l" defTabSz="6856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Batch Mode on </a:t>
            </a:r>
            <a:r>
              <a:rPr kumimoji="0" lang="en-US" sz="3300" b="0" i="0" u="none" strike="noStrike" kern="1200" cap="none" spc="0" normalizeH="0" baseline="0" noProof="0" dirty="0" err="1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Rowstore</a:t>
            </a:r>
            <a:endParaRPr kumimoji="0" lang="en-US" sz="3300" b="0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Calibri"/>
              <a:ea typeface="+mn-ea"/>
              <a:cs typeface="+mn-cs"/>
            </a:endParaRP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388269" y="2149078"/>
            <a:ext cx="193238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52334995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38" grpId="0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C7AA23AC-BC58-40BD-9631-E8BFE76E073B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07480893"/>
      </p:ext>
    </p:extLst>
  </p:cSld>
  <p:clrMapOvr>
    <a:masterClrMapping/>
  </p:clrMapOvr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0B3CAA1-738B-44DB-BE6E-13E5598DB11E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3024857"/>
      </p:ext>
    </p:extLst>
  </p:cSld>
  <p:clrMapOvr>
    <a:masterClrMapping/>
  </p:clrMapOvr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F9807108-FB4D-4A11-AD15-48D241AD13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66196069"/>
      </p:ext>
    </p:extLst>
  </p:cSld>
  <p:clrMapOvr>
    <a:masterClrMapping/>
  </p:clrMapOvr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61DBFE26-DB3E-41D0-A4EB-49B4C7BCD2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3906514"/>
      </p:ext>
    </p:extLst>
  </p:cSld>
  <p:clrMapOvr>
    <a:masterClrMapping/>
  </p:clrMapOvr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782B921-8304-4479-8AE8-B5E792835AF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17548057"/>
      </p:ext>
    </p:extLst>
  </p:cSld>
  <p:clrMapOvr>
    <a:masterClrMapping/>
  </p:clrMapOvr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937F93AE-87AE-4270-BBA6-998D879E75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9571740"/>
      </p:ext>
    </p:extLst>
  </p:cSld>
  <p:clrMapOvr>
    <a:masterClrMapping/>
  </p:clrMapOvr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EE9AD08E-28CA-4EFB-9951-D7C65E3EB2A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00147531"/>
      </p:ext>
    </p:extLst>
  </p:cSld>
  <p:clrMapOvr>
    <a:masterClrMapping/>
  </p:clrMapOvr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>
            <a:extLst>
              <a:ext uri="{FF2B5EF4-FFF2-40B4-BE49-F238E27FC236}">
                <a16:creationId xmlns:a16="http://schemas.microsoft.com/office/drawing/2014/main" id="{967C200E-8F29-4911-B16C-BEA435B9448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64E7418E-D094-4F5F-B3BF-2C9B449DD937}"/>
              </a:ext>
            </a:extLst>
          </p:cNvPr>
          <p:cNvSpPr/>
          <p:nvPr/>
        </p:nvSpPr>
        <p:spPr>
          <a:xfrm>
            <a:off x="6712634" y="2073520"/>
            <a:ext cx="2431366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8AEDD4BD-FFD6-435B-92DD-DDA8DD0095BF}"/>
              </a:ext>
            </a:extLst>
          </p:cNvPr>
          <p:cNvSpPr/>
          <p:nvPr/>
        </p:nvSpPr>
        <p:spPr>
          <a:xfrm>
            <a:off x="6712634" y="1828802"/>
            <a:ext cx="2431366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773844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416D7004-9F3D-4248-8C94-0142175C1B9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64670734"/>
      </p:ext>
    </p:extLst>
  </p:cSld>
  <p:clrMapOvr>
    <a:masterClrMapping/>
  </p:clrMapOvr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E970A07-B99D-4428-A33C-F9FF1A05F05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986112"/>
      </p:ext>
    </p:extLst>
  </p:cSld>
  <p:clrMapOvr>
    <a:masterClrMapping/>
  </p:clrMapOvr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5E0E8050-429D-4E53-A300-472B074499CF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35741879"/>
      </p:ext>
    </p:extLst>
  </p:cSld>
  <p:clrMapOvr>
    <a:masterClrMapping/>
  </p:clrMapOvr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C6672BF-86C0-4891-B241-39055D42ED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66175097"/>
      </p:ext>
    </p:extLst>
  </p:cSld>
  <p:clrMapOvr>
    <a:masterClrMapping/>
  </p:clrMapOvr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98294B8-C8BF-4F68-BB80-71F278886FD6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96048285"/>
      </p:ext>
    </p:extLst>
  </p:cSld>
  <p:clrMapOvr>
    <a:masterClrMapping/>
  </p:clrMapOvr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797CFD0-A226-43BB-A96E-D6BD0EEBB10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98605759"/>
      </p:ext>
    </p:extLst>
  </p:cSld>
  <p:clrMapOvr>
    <a:masterClrMapping/>
  </p:clrMapOvr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DE1E51BB-6451-4E2A-A5F8-429DD1B6A03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40821330"/>
      </p:ext>
    </p:extLst>
  </p:cSld>
  <p:clrMapOvr>
    <a:masterClrMapping/>
  </p:clrMapOvr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0801FB9-8AA7-4D15-BC46-8CEE570D0A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91304094"/>
      </p:ext>
    </p:extLst>
  </p:cSld>
  <p:clrMapOvr>
    <a:masterClrMapping/>
  </p:clrMapOvr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CA9ACC5C-54D5-4606-9124-2A951749B93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9144000" cy="5143500"/>
          </a:xfrm>
          <a:prstGeom prst="rect">
            <a:avLst/>
          </a:prstGeom>
        </p:spPr>
      </p:pic>
      <p:sp>
        <p:nvSpPr>
          <p:cNvPr id="3" name="Rectangle 2">
            <a:extLst>
              <a:ext uri="{FF2B5EF4-FFF2-40B4-BE49-F238E27FC236}">
                <a16:creationId xmlns:a16="http://schemas.microsoft.com/office/drawing/2014/main" id="{210FF6F0-6A46-4168-89F7-3B7BA003694A}"/>
              </a:ext>
            </a:extLst>
          </p:cNvPr>
          <p:cNvSpPr/>
          <p:nvPr/>
        </p:nvSpPr>
        <p:spPr>
          <a:xfrm>
            <a:off x="6712634" y="2073520"/>
            <a:ext cx="2431366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>
            <a:extLst>
              <a:ext uri="{FF2B5EF4-FFF2-40B4-BE49-F238E27FC236}">
                <a16:creationId xmlns:a16="http://schemas.microsoft.com/office/drawing/2014/main" id="{0BD8E4B3-1A4F-4C27-A6F3-4AF365A67128}"/>
              </a:ext>
            </a:extLst>
          </p:cNvPr>
          <p:cNvSpPr/>
          <p:nvPr/>
        </p:nvSpPr>
        <p:spPr>
          <a:xfrm>
            <a:off x="6712634" y="1828802"/>
            <a:ext cx="2431366" cy="129540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118867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 animBg="1"/>
      <p:bldP spid="3" grpId="1" animBg="1"/>
      <p:bldP spid="4" grpId="0" animBg="1"/>
      <p:bldP spid="4" grpId="1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2196621941"/>
      </p:ext>
    </p:extLst>
  </p:cSld>
  <p:clrMapOvr>
    <a:masterClrMapping/>
  </p:clrMapOvr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26338" name="Rectangle 2"/>
          <p:cNvSpPr>
            <a:spLocks noChangeArrowheads="1"/>
          </p:cNvSpPr>
          <p:nvPr/>
        </p:nvSpPr>
        <p:spPr bwMode="auto">
          <a:xfrm>
            <a:off x="1983582" y="1893061"/>
            <a:ext cx="7084218" cy="526290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  <a:effectLst/>
        </p:spPr>
        <p:txBody>
          <a:bodyPr wrap="square" lIns="68571" tIns="34286" rIns="68571" bIns="34286" anchor="b">
            <a:spAutoFit/>
          </a:bodyPr>
          <a:lstStyle/>
          <a:p>
            <a:pPr marL="0" marR="0" lvl="0" indent="0" algn="l" defTabSz="685617" rtl="0" eaLnBrk="1" fontAlgn="auto" latinLnBrk="0" hangingPunct="1">
              <a:lnSpc>
                <a:spcPct val="9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sz="3300" b="0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Calibri"/>
                <a:ea typeface="+mn-ea"/>
                <a:cs typeface="+mn-cs"/>
              </a:rPr>
              <a:t>Table Variable Deferred Compilation</a:t>
            </a:r>
          </a:p>
        </p:txBody>
      </p:sp>
      <p:pic>
        <p:nvPicPr>
          <p:cNvPr id="1843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black">
          <a:xfrm>
            <a:off x="1388269" y="2149078"/>
            <a:ext cx="1932385" cy="1004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395837204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4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1843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53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2633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263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6338" grpId="0"/>
    </p:bldLst>
  </p:timing>
</p:sld>
</file>

<file path=ppt/theme/theme1.xml><?xml version="1.0" encoding="utf-8"?>
<a:theme xmlns:a="http://schemas.openxmlformats.org/drawingml/2006/main" name="Visual Studio Live! Redmond 2014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25951</TotalTime>
  <Words>238</Words>
  <Application>Microsoft Office PowerPoint</Application>
  <PresentationFormat>On-screen Show (16:9)</PresentationFormat>
  <Paragraphs>180</Paragraphs>
  <Slides>166</Slides>
  <Notes>166</Notes>
  <HiddenSlides>0</HiddenSlides>
  <MMClips>0</MMClips>
  <ScaleCrop>false</ScaleCrop>
  <HeadingPairs>
    <vt:vector size="6" baseType="variant">
      <vt:variant>
        <vt:lpstr>Fonts Used</vt:lpstr>
      </vt:variant>
      <vt:variant>
        <vt:i4>2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166</vt:i4>
      </vt:variant>
    </vt:vector>
  </HeadingPairs>
  <TitlesOfParts>
    <vt:vector size="169" baseType="lpstr">
      <vt:lpstr>Arial</vt:lpstr>
      <vt:lpstr>Calibri</vt:lpstr>
      <vt:lpstr>Visual Studio Live! Redmond 2014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>1105 Media Inc.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Brent Sutton</dc:creator>
  <cp:lastModifiedBy>Lenni Lobel</cp:lastModifiedBy>
  <cp:revision>920</cp:revision>
  <cp:lastPrinted>2019-01-01T20:44:01Z</cp:lastPrinted>
  <dcterms:created xsi:type="dcterms:W3CDTF">2012-12-07T00:48:42Z</dcterms:created>
  <dcterms:modified xsi:type="dcterms:W3CDTF">2020-02-19T14:44:43Z</dcterms:modified>
</cp:coreProperties>
</file>